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embeddedFontLst>
    <p:embeddedFont>
      <p:font typeface="Francois One" panose="02000503040000020004" pitchFamily="2" charset="77"/>
      <p:regular r:id="rId31"/>
    </p:embeddedFont>
    <p:embeddedFont>
      <p:font typeface="Georgia" panose="02040502050405020303" pitchFamily="18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3"/>
  </p:normalViewPr>
  <p:slideViewPr>
    <p:cSldViewPr snapToGrid="0">
      <p:cViewPr varScale="1">
        <p:scale>
          <a:sx n="137" d="100"/>
          <a:sy n="137" d="100"/>
        </p:scale>
        <p:origin x="920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54c542257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54c542257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54c542257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54c542257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54c542257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54c542257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54c542257_1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54c542257_1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754c542257_1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754c542257_1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754c542257_1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754c542257_1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754c542257_1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754c542257_1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754c542257_1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754c542257_1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54c542257_1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754c542257_1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754c542257_1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754c542257_1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754c542257_1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754c542257_1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54c542257_1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54c542257_1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754c542257_1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754c542257_1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754c542257_1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754c542257_1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754c542257_1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754c542257_1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754c542257_1_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754c542257_1_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754c542257_1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754c542257_1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754c542257_1_4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754c542257_1_4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754c542257_1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754c542257_1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754c542257_1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754c542257_1_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754c542257_1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754c542257_1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754c542257_1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754c542257_1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76dc19f23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76dc19f23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76dc19f23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76dc19f23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76dc19f230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76dc19f230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76dc19f230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76dc19f230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76dc19f230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76dc19f230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drive.google.com/file/d/1pfOyP7WRv5czy_o_aL4y8GJSG8H62zrF/view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651675" y="8839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6713" y="553225"/>
            <a:ext cx="4030575" cy="23751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 rot="120030">
            <a:off x="7077797" y="381714"/>
            <a:ext cx="1598474" cy="63189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ÉDITION CORONA !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420694" y="1832200"/>
            <a:ext cx="1394400" cy="3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Votre animateur 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(Ajouter photo)</a:t>
            </a:r>
            <a:endParaRPr sz="12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4324" y="3552512"/>
            <a:ext cx="464350" cy="2321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 rot="1011026">
            <a:off x="1599633" y="2216051"/>
            <a:ext cx="334756" cy="819715"/>
          </a:xfrm>
          <a:custGeom>
            <a:avLst/>
            <a:gdLst/>
            <a:ahLst/>
            <a:cxnLst/>
            <a:rect l="l" t="t" r="r" b="b"/>
            <a:pathLst>
              <a:path w="40098" h="31376" extrusionOk="0">
                <a:moveTo>
                  <a:pt x="0" y="0"/>
                </a:moveTo>
                <a:cubicBezTo>
                  <a:pt x="6649" y="2914"/>
                  <a:pt x="38250" y="12252"/>
                  <a:pt x="39893" y="17481"/>
                </a:cubicBezTo>
                <a:cubicBezTo>
                  <a:pt x="41537" y="22710"/>
                  <a:pt x="14866" y="29060"/>
                  <a:pt x="9861" y="31376"/>
                </a:cubicBezTo>
              </a:path>
            </a:pathLst>
          </a:custGeom>
          <a:noFill/>
          <a:ln w="28575" cap="flat" cmpd="sng">
            <a:solidFill>
              <a:srgbClr val="FFFFFF"/>
            </a:solidFill>
            <a:prstDash val="dot"/>
            <a:round/>
            <a:headEnd type="none" w="med" len="med"/>
            <a:tailEnd type="triangle" w="med" len="med"/>
          </a:ln>
        </p:spPr>
      </p:sp>
      <p:pic>
        <p:nvPicPr>
          <p:cNvPr id="61" name="Google Shape;61;p13" title="jingles-du-burger-quiz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87448" y="424617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0" y="0"/>
            <a:ext cx="144600" cy="1032900"/>
          </a:xfrm>
          <a:prstGeom prst="rect">
            <a:avLst/>
          </a:prstGeom>
          <a:solidFill>
            <a:srgbClr val="F1C232"/>
          </a:solidFill>
          <a:ln w="9525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0" y="1041300"/>
            <a:ext cx="144600" cy="10329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0" y="2082600"/>
            <a:ext cx="144600" cy="1032900"/>
          </a:xfrm>
          <a:prstGeom prst="rect">
            <a:avLst/>
          </a:prstGeom>
          <a:solidFill>
            <a:srgbClr val="F1C232"/>
          </a:solidFill>
          <a:ln w="9525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0" y="4148400"/>
            <a:ext cx="144600" cy="1032900"/>
          </a:xfrm>
          <a:prstGeom prst="rect">
            <a:avLst/>
          </a:prstGeom>
          <a:solidFill>
            <a:srgbClr val="F1C232"/>
          </a:solidFill>
          <a:ln w="9525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3"/>
          <p:cNvSpPr/>
          <p:nvPr/>
        </p:nvSpPr>
        <p:spPr>
          <a:xfrm>
            <a:off x="0" y="3115500"/>
            <a:ext cx="144600" cy="1032900"/>
          </a:xfrm>
          <a:prstGeom prst="rect">
            <a:avLst/>
          </a:prstGeom>
          <a:solidFill>
            <a:srgbClr val="CC0000"/>
          </a:solidFill>
          <a:ln w="9525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" name="Google Shape;67;p13"/>
          <p:cNvGrpSpPr/>
          <p:nvPr/>
        </p:nvGrpSpPr>
        <p:grpSpPr>
          <a:xfrm>
            <a:off x="8999400" y="8400"/>
            <a:ext cx="144600" cy="5181300"/>
            <a:chOff x="8999400" y="8400"/>
            <a:chExt cx="144600" cy="5181300"/>
          </a:xfrm>
        </p:grpSpPr>
        <p:sp>
          <p:nvSpPr>
            <p:cNvPr id="68" name="Google Shape;68;p13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3" name="Google Shape;73;p13"/>
          <p:cNvPicPr preferRelativeResize="0"/>
          <p:nvPr/>
        </p:nvPicPr>
        <p:blipFill rotWithShape="1">
          <a:blip r:embed="rId7">
            <a:alphaModFix/>
          </a:blip>
          <a:srcRect r="49130"/>
          <a:stretch/>
        </p:blipFill>
        <p:spPr>
          <a:xfrm>
            <a:off x="4572000" y="3673525"/>
            <a:ext cx="1172350" cy="11523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3"/>
          <p:cNvSpPr txBox="1"/>
          <p:nvPr/>
        </p:nvSpPr>
        <p:spPr>
          <a:xfrm>
            <a:off x="5744350" y="3784675"/>
            <a:ext cx="2848800" cy="9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Activez votre </a:t>
            </a:r>
            <a:r>
              <a:rPr lang="fr" sz="1200" dirty="0" err="1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buzzer</a:t>
            </a:r>
            <a:r>
              <a:rPr lang="fr" sz="12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 sur </a:t>
            </a:r>
            <a:r>
              <a:rPr lang="fr" sz="1200" dirty="0" err="1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BuzzIn</a:t>
            </a:r>
            <a:r>
              <a:rPr lang="fr" sz="12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. live </a:t>
            </a:r>
            <a:endParaRPr sz="12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CODE : </a:t>
            </a:r>
            <a:r>
              <a:rPr lang="fr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à afficher ici</a:t>
            </a:r>
            <a:endParaRPr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3" name="Google Shape;8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 rotWithShape="1">
          <a:blip r:embed="rId4">
            <a:alphaModFix/>
          </a:blip>
          <a:srcRect l="31829" t="8029" r="49813"/>
          <a:stretch/>
        </p:blipFill>
        <p:spPr>
          <a:xfrm>
            <a:off x="1470022" y="1239243"/>
            <a:ext cx="561943" cy="1539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4"/>
          <p:cNvPicPr preferRelativeResize="0"/>
          <p:nvPr/>
        </p:nvPicPr>
        <p:blipFill rotWithShape="1">
          <a:blip r:embed="rId4">
            <a:alphaModFix/>
          </a:blip>
          <a:srcRect l="50565" t="6638" r="31926"/>
          <a:stretch/>
        </p:blipFill>
        <p:spPr>
          <a:xfrm>
            <a:off x="7093903" y="1144875"/>
            <a:ext cx="527918" cy="1539607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4"/>
          <p:cNvSpPr txBox="1"/>
          <p:nvPr/>
        </p:nvSpPr>
        <p:spPr>
          <a:xfrm>
            <a:off x="6503700" y="1890025"/>
            <a:ext cx="1835400" cy="3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Équipe Mayo</a:t>
            </a:r>
            <a:endParaRPr sz="24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57550" y="1895250"/>
            <a:ext cx="2217000" cy="3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Équipe Ketchup</a:t>
            </a: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grpSp>
        <p:nvGrpSpPr>
          <p:cNvPr id="93" name="Google Shape;93;p14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94" name="Google Shape;94;p14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4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4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4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4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oogle Shape;99;p14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100" name="Google Shape;100;p14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4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4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87;p14">
            <a:extLst>
              <a:ext uri="{FF2B5EF4-FFF2-40B4-BE49-F238E27FC236}">
                <a16:creationId xmlns:a16="http://schemas.microsoft.com/office/drawing/2014/main" id="{BF24283A-4749-784B-9D7D-04185DA129F2}"/>
              </a:ext>
            </a:extLst>
          </p:cNvPr>
          <p:cNvSpPr txBox="1"/>
          <p:nvPr/>
        </p:nvSpPr>
        <p:spPr>
          <a:xfrm>
            <a:off x="642493" y="3542757"/>
            <a:ext cx="2217000" cy="3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P</a:t>
            </a:r>
            <a:r>
              <a:rPr lang="fr" sz="1600" dirty="0" err="1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hotos</a:t>
            </a:r>
            <a:r>
              <a:rPr lang="fr" sz="16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 des participants ou prénoms</a:t>
            </a:r>
            <a:endParaRPr sz="16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9" name="Google Shape;87;p14">
            <a:extLst>
              <a:ext uri="{FF2B5EF4-FFF2-40B4-BE49-F238E27FC236}">
                <a16:creationId xmlns:a16="http://schemas.microsoft.com/office/drawing/2014/main" id="{DC864DC1-85EF-9F48-B768-E8CD4BBF05D9}"/>
              </a:ext>
            </a:extLst>
          </p:cNvPr>
          <p:cNvSpPr txBox="1"/>
          <p:nvPr/>
        </p:nvSpPr>
        <p:spPr>
          <a:xfrm>
            <a:off x="6249362" y="3459600"/>
            <a:ext cx="2217000" cy="3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P</a:t>
            </a:r>
            <a:r>
              <a:rPr lang="fr" sz="1600" dirty="0" err="1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hotos</a:t>
            </a:r>
            <a:r>
              <a:rPr lang="fr" sz="16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 des participants ou prénoms</a:t>
            </a:r>
            <a:endParaRPr sz="16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7288" y="640325"/>
            <a:ext cx="6449421" cy="362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1" name="Google Shape;11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" name="Google Shape;112;p15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113" name="Google Shape;113;p15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" name="Google Shape;118;p15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119" name="Google Shape;119;p15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4" name="Google Shape;124;p15"/>
          <p:cNvSpPr txBox="1"/>
          <p:nvPr/>
        </p:nvSpPr>
        <p:spPr>
          <a:xfrm>
            <a:off x="1825500" y="3351550"/>
            <a:ext cx="5019600" cy="3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1ère épreuve</a:t>
            </a:r>
            <a:endParaRPr sz="24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1 bonne réponse par équipe = 1miam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6785700" y="687475"/>
            <a:ext cx="846900" cy="631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/>
          <p:nvPr/>
        </p:nvSpPr>
        <p:spPr>
          <a:xfrm>
            <a:off x="1872438" y="1817800"/>
            <a:ext cx="5246700" cy="257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924" y="30650"/>
            <a:ext cx="2561450" cy="14408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3" name="Google Shape;13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16"/>
          <p:cNvGrpSpPr/>
          <p:nvPr/>
        </p:nvGrpSpPr>
        <p:grpSpPr>
          <a:xfrm>
            <a:off x="8999400" y="8400"/>
            <a:ext cx="144600" cy="5181300"/>
            <a:chOff x="8999400" y="8400"/>
            <a:chExt cx="144600" cy="5181300"/>
          </a:xfrm>
        </p:grpSpPr>
        <p:sp>
          <p:nvSpPr>
            <p:cNvPr id="135" name="Google Shape;135;p16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" name="Google Shape;140;p16"/>
          <p:cNvGrpSpPr/>
          <p:nvPr/>
        </p:nvGrpSpPr>
        <p:grpSpPr>
          <a:xfrm>
            <a:off x="0" y="8400"/>
            <a:ext cx="144600" cy="5181300"/>
            <a:chOff x="8999400" y="8400"/>
            <a:chExt cx="144600" cy="5181300"/>
          </a:xfrm>
        </p:grpSpPr>
        <p:sp>
          <p:nvSpPr>
            <p:cNvPr id="141" name="Google Shape;141;p16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" name="Google Shape;146;p16"/>
          <p:cNvSpPr txBox="1"/>
          <p:nvPr/>
        </p:nvSpPr>
        <p:spPr>
          <a:xfrm>
            <a:off x="2251963" y="2073400"/>
            <a:ext cx="5019600" cy="20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rgbClr val="FFFFFF"/>
                </a:solidFill>
                <a:highlight>
                  <a:srgbClr val="F1C232"/>
                </a:highlight>
              </a:rPr>
              <a:t>MAYO</a:t>
            </a:r>
            <a:endParaRPr sz="2400" b="1" dirty="0">
              <a:solidFill>
                <a:srgbClr val="FFFFFF"/>
              </a:solidFill>
              <a:highlight>
                <a:srgbClr val="F1C232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Un seul de ces super héros n’existe pas, lequel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A- L’homme araignée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B- L’homme sable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C- L’homme élastique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D- L’homme purée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b="1" dirty="0">
              <a:solidFill>
                <a:srgbClr val="616161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1872438" y="1817800"/>
            <a:ext cx="5246700" cy="257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924" y="30650"/>
            <a:ext cx="2561450" cy="1440824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6" name="Google Shape;156;p17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157" name="Google Shape;157;p17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162;p17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163" name="Google Shape;163;p17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" name="Google Shape;168;p17"/>
          <p:cNvSpPr txBox="1"/>
          <p:nvPr/>
        </p:nvSpPr>
        <p:spPr>
          <a:xfrm>
            <a:off x="2251963" y="2073400"/>
            <a:ext cx="50196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rgbClr val="FFFFFF"/>
                </a:solidFill>
                <a:highlight>
                  <a:srgbClr val="CC0000"/>
                </a:highlight>
              </a:rPr>
              <a:t>KETCHUP</a:t>
            </a:r>
            <a:endParaRPr sz="2400" b="1" dirty="0">
              <a:solidFill>
                <a:srgbClr val="FFFFFF"/>
              </a:solidFill>
              <a:highlight>
                <a:srgbClr val="CC00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Que veut dire "Taekwondo" en coréen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A- "2sakés, l'addition !"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B- La voie des tongs dans ta face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C- La voie céleste du combat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D- La voie des poings et des pieds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616161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69" name="Google Shape;169;p17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/>
          <p:nvPr/>
        </p:nvSpPr>
        <p:spPr>
          <a:xfrm>
            <a:off x="1872450" y="1817800"/>
            <a:ext cx="5246700" cy="2823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5" name="Google Shape;17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924" y="30650"/>
            <a:ext cx="2561450" cy="1440824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" name="Google Shape;178;p18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179" name="Google Shape;179;p18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" name="Google Shape;184;p18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185" name="Google Shape;185;p18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0" name="Google Shape;190;p18"/>
          <p:cNvSpPr txBox="1"/>
          <p:nvPr/>
        </p:nvSpPr>
        <p:spPr>
          <a:xfrm>
            <a:off x="2251975" y="2073400"/>
            <a:ext cx="50196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rgbClr val="FFFFFF"/>
                </a:solidFill>
                <a:highlight>
                  <a:srgbClr val="F1C232"/>
                </a:highlight>
              </a:rPr>
              <a:t>MAYO</a:t>
            </a:r>
            <a:endParaRPr sz="2400" b="1" dirty="0">
              <a:solidFill>
                <a:srgbClr val="FFFFFF"/>
              </a:solidFill>
              <a:highlight>
                <a:srgbClr val="F1C232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  <a:highlight>
                <a:srgbClr val="F1C232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Les premiers mots dits par Tarzan ont été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A-Moi Tarzan, toi Jane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B-Moi Jane, toi Tarzan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C-</a:t>
            </a:r>
            <a:r>
              <a:rPr lang="fr" b="1" dirty="0" err="1">
                <a:solidFill>
                  <a:srgbClr val="FFFFFF"/>
                </a:solidFill>
              </a:rPr>
              <a:t>Cheetha</a:t>
            </a:r>
            <a:r>
              <a:rPr lang="fr" b="1" dirty="0">
                <a:solidFill>
                  <a:srgbClr val="FFFFFF"/>
                </a:solidFill>
              </a:rPr>
              <a:t>, je préfère qu'on en reste là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D-Je me nomme Tarzan, mais malheureusement, je ne parle pas votre langue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616161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91" name="Google Shape;191;p18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/>
          <p:nvPr/>
        </p:nvSpPr>
        <p:spPr>
          <a:xfrm>
            <a:off x="1872438" y="1817800"/>
            <a:ext cx="5246700" cy="257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7" name="Google Shape;1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924" y="30650"/>
            <a:ext cx="2561450" cy="1440824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9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9" name="Google Shape;1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0" name="Google Shape;200;p19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201" name="Google Shape;201;p19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9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9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9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9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6" name="Google Shape;206;p19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207" name="Google Shape;207;p19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9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9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9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9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2" name="Google Shape;212;p19"/>
          <p:cNvSpPr txBox="1"/>
          <p:nvPr/>
        </p:nvSpPr>
        <p:spPr>
          <a:xfrm>
            <a:off x="2251963" y="2073400"/>
            <a:ext cx="5019600" cy="20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rgbClr val="FFFFFF"/>
                </a:solidFill>
                <a:highlight>
                  <a:srgbClr val="CC0000"/>
                </a:highlight>
              </a:rPr>
              <a:t>KETCHUP</a:t>
            </a:r>
            <a:endParaRPr sz="2400" b="1" dirty="0">
              <a:solidFill>
                <a:srgbClr val="FFFFFF"/>
              </a:solidFill>
              <a:highlight>
                <a:srgbClr val="CC00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Les lapons vivent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A- En Arctique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B- En Antarctique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C- En terre de feu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D- Dans les Yvelines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616161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"/>
          <p:cNvSpPr/>
          <p:nvPr/>
        </p:nvSpPr>
        <p:spPr>
          <a:xfrm>
            <a:off x="1872438" y="1817800"/>
            <a:ext cx="5246700" cy="257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9" name="Google Shape;2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924" y="30650"/>
            <a:ext cx="2561450" cy="144082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0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21" name="Google Shape;22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" name="Google Shape;222;p20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223" name="Google Shape;223;p20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0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0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0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8" name="Google Shape;228;p20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229" name="Google Shape;229;p20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0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0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0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0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" name="Google Shape;234;p20"/>
          <p:cNvSpPr txBox="1"/>
          <p:nvPr/>
        </p:nvSpPr>
        <p:spPr>
          <a:xfrm>
            <a:off x="2251963" y="2073400"/>
            <a:ext cx="5019600" cy="20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rgbClr val="FFFFFF"/>
                </a:solidFill>
                <a:highlight>
                  <a:srgbClr val="F1C232"/>
                </a:highlight>
              </a:rPr>
              <a:t>MAYO</a:t>
            </a:r>
            <a:endParaRPr sz="2400" b="1" dirty="0">
              <a:solidFill>
                <a:srgbClr val="FFFFFF"/>
              </a:solidFill>
              <a:highlight>
                <a:srgbClr val="F1C232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La Joconde n’a pas de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A- De petit doigt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B- De charisme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C- De sourcils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D- De poils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616161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35" name="Google Shape;235;p20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1"/>
          <p:cNvSpPr/>
          <p:nvPr/>
        </p:nvSpPr>
        <p:spPr>
          <a:xfrm>
            <a:off x="1872438" y="1817800"/>
            <a:ext cx="5246700" cy="257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1" name="Google Shape;2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924" y="30650"/>
            <a:ext cx="2561450" cy="1440824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1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43" name="Google Shape;2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4" name="Google Shape;244;p21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245" name="Google Shape;245;p21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1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1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1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1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" name="Google Shape;250;p21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251" name="Google Shape;251;p21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1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1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1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1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6" name="Google Shape;256;p21"/>
          <p:cNvSpPr txBox="1"/>
          <p:nvPr/>
        </p:nvSpPr>
        <p:spPr>
          <a:xfrm>
            <a:off x="2175763" y="2073400"/>
            <a:ext cx="50196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b="1" dirty="0">
                <a:solidFill>
                  <a:srgbClr val="FFFFFF"/>
                </a:solidFill>
                <a:highlight>
                  <a:srgbClr val="CC0000"/>
                </a:highlight>
              </a:rPr>
              <a:t>KETCHUP</a:t>
            </a:r>
            <a:endParaRPr sz="2400" b="1" dirty="0">
              <a:solidFill>
                <a:srgbClr val="FFFFFF"/>
              </a:solidFill>
              <a:highlight>
                <a:srgbClr val="CC00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3. Quelle était la particularité de Graham Bell, l'inventeur du téléphone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A- Il était de droite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B- Il était idiot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C- Il était sourd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      D- Il n’aimait pas les épinards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1" dirty="0">
              <a:solidFill>
                <a:srgbClr val="616161"/>
              </a:solidFill>
              <a:highlight>
                <a:srgbClr val="FFFF00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57" name="Google Shape;257;p21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625" y="517550"/>
            <a:ext cx="4942026" cy="3062676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2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64" name="Google Shape;26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" name="Google Shape;265;p22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266" name="Google Shape;266;p22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2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2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2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2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1" name="Google Shape;271;p22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272" name="Google Shape;272;p22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2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2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2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2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7" name="Google Shape;277;p22"/>
          <p:cNvSpPr txBox="1"/>
          <p:nvPr/>
        </p:nvSpPr>
        <p:spPr>
          <a:xfrm>
            <a:off x="1825500" y="3351550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2e épreuve</a:t>
            </a:r>
            <a:endParaRPr sz="24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1 bonne réponse par équipe = 1miam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Mauvaise réponse = 1 miam pour les autres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78" name="Google Shape;278;p22"/>
          <p:cNvSpPr/>
          <p:nvPr/>
        </p:nvSpPr>
        <p:spPr>
          <a:xfrm>
            <a:off x="6785700" y="687475"/>
            <a:ext cx="846900" cy="631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9" name="Google Shape;279;p22"/>
          <p:cNvPicPr preferRelativeResize="0"/>
          <p:nvPr/>
        </p:nvPicPr>
        <p:blipFill rotWithShape="1">
          <a:blip r:embed="rId5">
            <a:alphaModFix/>
          </a:blip>
          <a:srcRect r="49130"/>
          <a:stretch/>
        </p:blipFill>
        <p:spPr>
          <a:xfrm>
            <a:off x="6981000" y="201737"/>
            <a:ext cx="725722" cy="713326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2"/>
          <p:cNvSpPr txBox="1"/>
          <p:nvPr/>
        </p:nvSpPr>
        <p:spPr>
          <a:xfrm>
            <a:off x="7706725" y="340300"/>
            <a:ext cx="10827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Avec buzzer</a:t>
            </a:r>
            <a:endParaRPr sz="12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3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23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287" name="Google Shape;28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" name="Google Shape;288;p23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289" name="Google Shape;289;p23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3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3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3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3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" name="Google Shape;294;p23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295" name="Google Shape;295;p23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3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3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3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3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0" name="Google Shape;300;p23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1" name="Google Shape;30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3"/>
          <p:cNvSpPr txBox="1"/>
          <p:nvPr/>
        </p:nvSpPr>
        <p:spPr>
          <a:xfrm>
            <a:off x="2062200" y="1451800"/>
            <a:ext cx="50196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Neymar ou un homard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03" name="Google Shape;303;p23"/>
          <p:cNvSpPr txBox="1"/>
          <p:nvPr/>
        </p:nvSpPr>
        <p:spPr>
          <a:xfrm>
            <a:off x="3216126" y="2830200"/>
            <a:ext cx="2529347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b="1" dirty="0">
                <a:solidFill>
                  <a:srgbClr val="FFFFFF"/>
                </a:solidFill>
              </a:rPr>
              <a:t>Coûte très cher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b="1" dirty="0">
                <a:solidFill>
                  <a:srgbClr val="FFFFFF"/>
                </a:solidFill>
              </a:rPr>
              <a:t>A-	</a:t>
            </a:r>
            <a:r>
              <a:rPr lang="fr" b="1" dirty="0" err="1">
                <a:solidFill>
                  <a:srgbClr val="FFFFFF"/>
                </a:solidFill>
              </a:rPr>
              <a:t>Neymar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b="1" dirty="0">
                <a:solidFill>
                  <a:srgbClr val="FFFFFF"/>
                </a:solidFill>
              </a:rPr>
              <a:t>B-	Un homard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b="1" dirty="0">
                <a:solidFill>
                  <a:srgbClr val="FFFFFF"/>
                </a:solidFill>
              </a:rPr>
              <a:t>C-	Les deux</a:t>
            </a: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4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4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10" name="Google Shape;3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1" name="Google Shape;311;p24"/>
          <p:cNvGrpSpPr/>
          <p:nvPr/>
        </p:nvGrpSpPr>
        <p:grpSpPr>
          <a:xfrm>
            <a:off x="8999400" y="8400"/>
            <a:ext cx="144600" cy="5181300"/>
            <a:chOff x="8999400" y="8400"/>
            <a:chExt cx="144600" cy="5181300"/>
          </a:xfrm>
        </p:grpSpPr>
        <p:sp>
          <p:nvSpPr>
            <p:cNvPr id="312" name="Google Shape;312;p24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4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4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4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4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7" name="Google Shape;317;p24"/>
          <p:cNvGrpSpPr/>
          <p:nvPr/>
        </p:nvGrpSpPr>
        <p:grpSpPr>
          <a:xfrm>
            <a:off x="0" y="8400"/>
            <a:ext cx="144600" cy="5181300"/>
            <a:chOff x="8999400" y="8400"/>
            <a:chExt cx="144600" cy="5181300"/>
          </a:xfrm>
        </p:grpSpPr>
        <p:sp>
          <p:nvSpPr>
            <p:cNvPr id="318" name="Google Shape;318;p24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4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4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4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4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3" name="Google Shape;323;p24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4" name="Google Shape;32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24"/>
          <p:cNvSpPr txBox="1"/>
          <p:nvPr/>
        </p:nvSpPr>
        <p:spPr>
          <a:xfrm>
            <a:off x="2062200" y="1333200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Neymar ou un homard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26" name="Google Shape;326;p24"/>
          <p:cNvSpPr txBox="1"/>
          <p:nvPr/>
        </p:nvSpPr>
        <p:spPr>
          <a:xfrm>
            <a:off x="2700358" y="2677800"/>
            <a:ext cx="39342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Tout le monde veut lui casser les pâtes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Neymar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Un homard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5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5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33" name="Google Shape;3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4" name="Google Shape;334;p25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335" name="Google Shape;335;p25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5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5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5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5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0" name="Google Shape;340;p25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341" name="Google Shape;341;p25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5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5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5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5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6" name="Google Shape;346;p25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7" name="Google Shape;34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25"/>
          <p:cNvSpPr txBox="1"/>
          <p:nvPr/>
        </p:nvSpPr>
        <p:spPr>
          <a:xfrm>
            <a:off x="2062200" y="1367075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Neymar ou un homard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49" name="Google Shape;349;p25"/>
          <p:cNvSpPr txBox="1"/>
          <p:nvPr/>
        </p:nvSpPr>
        <p:spPr>
          <a:xfrm>
            <a:off x="3375300" y="2830200"/>
            <a:ext cx="22110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Sa couleur est le bleu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Neymar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Un homard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6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6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56" name="Google Shape;35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7" name="Google Shape;357;p26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358" name="Google Shape;358;p26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6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6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6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6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" name="Google Shape;363;p26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364" name="Google Shape;364;p26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6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6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6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6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9" name="Google Shape;369;p26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0" name="Google Shape;37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6"/>
          <p:cNvSpPr txBox="1"/>
          <p:nvPr/>
        </p:nvSpPr>
        <p:spPr>
          <a:xfrm>
            <a:off x="2062200" y="1490400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Neymar ou un homard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72" name="Google Shape;372;p26"/>
          <p:cNvSpPr txBox="1"/>
          <p:nvPr/>
        </p:nvSpPr>
        <p:spPr>
          <a:xfrm>
            <a:off x="2131950" y="2830200"/>
            <a:ext cx="46977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S’est disputé avec une anguille pour un bulot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Neymar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Un homard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7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7"/>
          <p:cNvSpPr txBox="1"/>
          <p:nvPr/>
        </p:nvSpPr>
        <p:spPr>
          <a:xfrm>
            <a:off x="2651675" y="48615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79" name="Google Shape;3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27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381" name="Google Shape;381;p27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7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7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7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7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6" name="Google Shape;386;p27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387" name="Google Shape;387;p27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7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7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7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7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2" name="Google Shape;392;p27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3" name="Google Shape;39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27"/>
          <p:cNvSpPr txBox="1"/>
          <p:nvPr/>
        </p:nvSpPr>
        <p:spPr>
          <a:xfrm>
            <a:off x="2062200" y="1565425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Neymar ou un homard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95" name="Google Shape;395;p27"/>
          <p:cNvSpPr txBox="1"/>
          <p:nvPr/>
        </p:nvSpPr>
        <p:spPr>
          <a:xfrm>
            <a:off x="2131950" y="2871525"/>
            <a:ext cx="46977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Mange de la morue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Neymar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Un homard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8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28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02" name="Google Shape;4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3" name="Google Shape;403;p28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404" name="Google Shape;404;p28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8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9" name="Google Shape;409;p28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410" name="Google Shape;410;p28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8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8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5" name="Google Shape;415;p28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6" name="Google Shape;41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8"/>
          <p:cNvSpPr txBox="1"/>
          <p:nvPr/>
        </p:nvSpPr>
        <p:spPr>
          <a:xfrm>
            <a:off x="2062200" y="1523250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Bernard Tapie ou un tapis ?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18" name="Google Shape;418;p28"/>
          <p:cNvSpPr txBox="1"/>
          <p:nvPr/>
        </p:nvSpPr>
        <p:spPr>
          <a:xfrm>
            <a:off x="2131950" y="2871525"/>
            <a:ext cx="46977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On peut le piétiner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Bernard Tapie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Un tapis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9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29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25" name="Google Shape;42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26" name="Google Shape;426;p29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427" name="Google Shape;427;p29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9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9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9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9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" name="Google Shape;432;p29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433" name="Google Shape;433;p29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9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9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9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9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8" name="Google Shape;438;p29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9" name="Google Shape;43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29"/>
          <p:cNvSpPr txBox="1"/>
          <p:nvPr/>
        </p:nvSpPr>
        <p:spPr>
          <a:xfrm>
            <a:off x="2062200" y="1428225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Bernard Tapie ou un tapis ?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41" name="Google Shape;441;p29"/>
          <p:cNvSpPr txBox="1"/>
          <p:nvPr/>
        </p:nvSpPr>
        <p:spPr>
          <a:xfrm>
            <a:off x="2131950" y="2871525"/>
            <a:ext cx="46977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Il se retrouve sali malgré lui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A-	Bernard Tapie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B-	Un tapis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C-	Les deux 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0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30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48" name="Google Shape;44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9" name="Google Shape;449;p30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450" name="Google Shape;450;p30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0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0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0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0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5" name="Google Shape;455;p30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456" name="Google Shape;456;p30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0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0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0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0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1" name="Google Shape;461;p30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2" name="Google Shape;462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0"/>
          <p:cNvSpPr txBox="1"/>
          <p:nvPr/>
        </p:nvSpPr>
        <p:spPr>
          <a:xfrm>
            <a:off x="2062200" y="1586075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Bernard Tapie ou un tapis ?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64" name="Google Shape;464;p30"/>
          <p:cNvSpPr txBox="1"/>
          <p:nvPr/>
        </p:nvSpPr>
        <p:spPr>
          <a:xfrm>
            <a:off x="2131950" y="2871525"/>
            <a:ext cx="46977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Possède d’étroites relations avec le foot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Bernard Tapie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Le tapis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1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31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71" name="Google Shape;47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2" name="Google Shape;472;p31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473" name="Google Shape;473;p31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1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1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1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1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31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479" name="Google Shape;479;p31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1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1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1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1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4" name="Google Shape;484;p31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5" name="Google Shape;48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31"/>
          <p:cNvSpPr txBox="1"/>
          <p:nvPr/>
        </p:nvSpPr>
        <p:spPr>
          <a:xfrm>
            <a:off x="2062200" y="1511063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Bernard Tapie ou un tapis ?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87" name="Google Shape;487;p31"/>
          <p:cNvSpPr txBox="1"/>
          <p:nvPr/>
        </p:nvSpPr>
        <p:spPr>
          <a:xfrm>
            <a:off x="2131950" y="2871525"/>
            <a:ext cx="46977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Se lie parfois d’amitié avec la poussière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Bernard Tapie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Le tapis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32"/>
          <p:cNvSpPr/>
          <p:nvPr/>
        </p:nvSpPr>
        <p:spPr>
          <a:xfrm>
            <a:off x="1857450" y="2705850"/>
            <a:ext cx="5246700" cy="1431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2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94" name="Google Shape;49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5" name="Google Shape;495;p32"/>
          <p:cNvGrpSpPr/>
          <p:nvPr/>
        </p:nvGrpSpPr>
        <p:grpSpPr>
          <a:xfrm>
            <a:off x="8999400" y="-10262"/>
            <a:ext cx="144600" cy="5181300"/>
            <a:chOff x="8999400" y="8400"/>
            <a:chExt cx="144600" cy="5181300"/>
          </a:xfrm>
        </p:grpSpPr>
        <p:sp>
          <p:nvSpPr>
            <p:cNvPr id="496" name="Google Shape;496;p32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2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2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2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2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" name="Google Shape;501;p32"/>
          <p:cNvGrpSpPr/>
          <p:nvPr/>
        </p:nvGrpSpPr>
        <p:grpSpPr>
          <a:xfrm>
            <a:off x="0" y="-10262"/>
            <a:ext cx="144600" cy="5181300"/>
            <a:chOff x="8999400" y="8400"/>
            <a:chExt cx="144600" cy="5181300"/>
          </a:xfrm>
        </p:grpSpPr>
        <p:sp>
          <p:nvSpPr>
            <p:cNvPr id="502" name="Google Shape;502;p32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2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2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2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32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7" name="Google Shape;507;p32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8" name="Google Shape;508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675" y="117072"/>
            <a:ext cx="1962375" cy="1216124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32"/>
          <p:cNvSpPr txBox="1"/>
          <p:nvPr/>
        </p:nvSpPr>
        <p:spPr>
          <a:xfrm>
            <a:off x="2062200" y="1511063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Bernard Tapie ou un tapis ?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10" name="Google Shape;510;p32"/>
          <p:cNvSpPr txBox="1"/>
          <p:nvPr/>
        </p:nvSpPr>
        <p:spPr>
          <a:xfrm>
            <a:off x="2131950" y="2871525"/>
            <a:ext cx="46977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Il sait voler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A-	Bernard Tapie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B-	Le tapis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C-	Les deux 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33"/>
          <p:cNvPicPr preferRelativeResize="0"/>
          <p:nvPr/>
        </p:nvPicPr>
        <p:blipFill rotWithShape="1">
          <a:blip r:embed="rId3">
            <a:alphaModFix/>
          </a:blip>
          <a:srcRect l="4767" r="4767"/>
          <a:stretch/>
        </p:blipFill>
        <p:spPr>
          <a:xfrm>
            <a:off x="2003625" y="517550"/>
            <a:ext cx="4942026" cy="3062676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33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17" name="Google Shape;51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8" name="Google Shape;518;p33"/>
          <p:cNvGrpSpPr/>
          <p:nvPr/>
        </p:nvGrpSpPr>
        <p:grpSpPr>
          <a:xfrm>
            <a:off x="8999400" y="8400"/>
            <a:ext cx="144600" cy="5181300"/>
            <a:chOff x="8999400" y="8400"/>
            <a:chExt cx="144600" cy="5181300"/>
          </a:xfrm>
        </p:grpSpPr>
        <p:sp>
          <p:nvSpPr>
            <p:cNvPr id="519" name="Google Shape;519;p33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3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3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3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33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4" name="Google Shape;524;p33"/>
          <p:cNvGrpSpPr/>
          <p:nvPr/>
        </p:nvGrpSpPr>
        <p:grpSpPr>
          <a:xfrm>
            <a:off x="0" y="8400"/>
            <a:ext cx="144600" cy="5181300"/>
            <a:chOff x="8999400" y="8400"/>
            <a:chExt cx="144600" cy="5181300"/>
          </a:xfrm>
        </p:grpSpPr>
        <p:sp>
          <p:nvSpPr>
            <p:cNvPr id="525" name="Google Shape;525;p33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33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33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3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33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0" name="Google Shape;530;p33"/>
          <p:cNvSpPr txBox="1"/>
          <p:nvPr/>
        </p:nvSpPr>
        <p:spPr>
          <a:xfrm>
            <a:off x="1825500" y="2948750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3e épreuve</a:t>
            </a:r>
            <a:endParaRPr sz="24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1 bonne réponse par équipe = 1miam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31" name="Google Shape;531;p33"/>
          <p:cNvSpPr/>
          <p:nvPr/>
        </p:nvSpPr>
        <p:spPr>
          <a:xfrm>
            <a:off x="6785700" y="687475"/>
            <a:ext cx="846900" cy="631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33"/>
          <p:cNvSpPr txBox="1"/>
          <p:nvPr/>
        </p:nvSpPr>
        <p:spPr>
          <a:xfrm>
            <a:off x="1964825" y="4007088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THÈMES : </a:t>
            </a:r>
            <a:endParaRPr sz="24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 dirty="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 Japon / Prison /Bleu / Disney </a:t>
            </a:r>
            <a:endParaRPr sz="1800" dirty="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4"/>
          <p:cNvSpPr/>
          <p:nvPr/>
        </p:nvSpPr>
        <p:spPr>
          <a:xfrm>
            <a:off x="1857450" y="1735150"/>
            <a:ext cx="5246700" cy="3057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4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39" name="Google Shape;53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0" name="Google Shape;540;p34"/>
          <p:cNvGrpSpPr/>
          <p:nvPr/>
        </p:nvGrpSpPr>
        <p:grpSpPr>
          <a:xfrm>
            <a:off x="8999400" y="-10262"/>
            <a:ext cx="144600" cy="5181300"/>
            <a:chOff x="8999400" y="8400"/>
            <a:chExt cx="144600" cy="5181300"/>
          </a:xfrm>
        </p:grpSpPr>
        <p:sp>
          <p:nvSpPr>
            <p:cNvPr id="541" name="Google Shape;541;p34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4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4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4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4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6" name="Google Shape;546;p34"/>
          <p:cNvGrpSpPr/>
          <p:nvPr/>
        </p:nvGrpSpPr>
        <p:grpSpPr>
          <a:xfrm>
            <a:off x="0" y="-10262"/>
            <a:ext cx="144600" cy="5181300"/>
            <a:chOff x="8999400" y="8400"/>
            <a:chExt cx="144600" cy="5181300"/>
          </a:xfrm>
        </p:grpSpPr>
        <p:sp>
          <p:nvSpPr>
            <p:cNvPr id="547" name="Google Shape;547;p34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4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4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4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4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2" name="Google Shape;552;p34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4"/>
          <p:cNvSpPr txBox="1"/>
          <p:nvPr/>
        </p:nvSpPr>
        <p:spPr>
          <a:xfrm>
            <a:off x="1825500" y="1025643"/>
            <a:ext cx="50196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JAPON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54" name="Google Shape;554;p34"/>
          <p:cNvSpPr txBox="1"/>
          <p:nvPr/>
        </p:nvSpPr>
        <p:spPr>
          <a:xfrm>
            <a:off x="2062650" y="19302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 star japonaise mesure 20 mètres de haut?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555" name="Google Shape;555;p34"/>
          <p:cNvSpPr txBox="1"/>
          <p:nvPr/>
        </p:nvSpPr>
        <p:spPr>
          <a:xfrm>
            <a:off x="2062650" y="23112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 mutilation s'imposent les Yakuzas en cas de fautes grave?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556" name="Google Shape;556;p34"/>
          <p:cNvSpPr txBox="1"/>
          <p:nvPr/>
        </p:nvSpPr>
        <p:spPr>
          <a:xfrm>
            <a:off x="2062650" y="28446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 est le sport le plus populaire au Japon?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557" name="Google Shape;557;p34"/>
          <p:cNvSpPr txBox="1"/>
          <p:nvPr/>
        </p:nvSpPr>
        <p:spPr>
          <a:xfrm>
            <a:off x="2131950" y="321387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Vrai ou Faux, un soldat japonais a continué la seconde guerre mondiale jusqu'en 1974 sur une île des Philippines?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  <p:sp>
        <p:nvSpPr>
          <p:cNvPr id="558" name="Google Shape;558;p34"/>
          <p:cNvSpPr txBox="1"/>
          <p:nvPr/>
        </p:nvSpPr>
        <p:spPr>
          <a:xfrm>
            <a:off x="2146950" y="395202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Vrai ou Faux, le jour de ses 13 ans, un enfant japonais reçoit un appareil photo qu'il doit porter en bandoulière jusqu'à sa mort?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  <p:pic>
        <p:nvPicPr>
          <p:cNvPr id="559" name="Google Shape;559;p34"/>
          <p:cNvPicPr preferRelativeResize="0"/>
          <p:nvPr/>
        </p:nvPicPr>
        <p:blipFill rotWithShape="1">
          <a:blip r:embed="rId4">
            <a:alphaModFix/>
          </a:blip>
          <a:srcRect l="4767" r="4767"/>
          <a:stretch/>
        </p:blipFill>
        <p:spPr>
          <a:xfrm>
            <a:off x="6760350" y="140100"/>
            <a:ext cx="1993825" cy="12356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5"/>
          <p:cNvSpPr/>
          <p:nvPr/>
        </p:nvSpPr>
        <p:spPr>
          <a:xfrm>
            <a:off x="1857450" y="1735150"/>
            <a:ext cx="5246700" cy="3057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35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66" name="Google Shape;5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7" name="Google Shape;567;p35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568" name="Google Shape;568;p35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5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5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5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5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3" name="Google Shape;573;p35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574" name="Google Shape;574;p35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5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5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5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5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9" name="Google Shape;579;p35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35"/>
          <p:cNvSpPr txBox="1"/>
          <p:nvPr/>
        </p:nvSpPr>
        <p:spPr>
          <a:xfrm>
            <a:off x="1825500" y="1025643"/>
            <a:ext cx="50196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BLEU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81" name="Google Shape;581;p35"/>
          <p:cNvSpPr txBox="1"/>
          <p:nvPr/>
        </p:nvSpPr>
        <p:spPr>
          <a:xfrm>
            <a:off x="2062650" y="19302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Contre quelle équipe les bleus de Didier Deschamps ont gagné le Coupe du Monde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  <p:sp>
        <p:nvSpPr>
          <p:cNvPr id="582" name="Google Shape;582;p35"/>
          <p:cNvSpPr txBox="1"/>
          <p:nvPr/>
        </p:nvSpPr>
        <p:spPr>
          <a:xfrm>
            <a:off x="2062650" y="24636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 signifie AOP dans le langage fromager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583" name="Google Shape;583;p35"/>
          <p:cNvSpPr txBox="1"/>
          <p:nvPr/>
        </p:nvSpPr>
        <p:spPr>
          <a:xfrm>
            <a:off x="2062650" y="28446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 animal est mis en lumière dans sur l’affiche du film le grand bleu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584" name="Google Shape;584;p35"/>
          <p:cNvSpPr txBox="1"/>
          <p:nvPr/>
        </p:nvSpPr>
        <p:spPr>
          <a:xfrm>
            <a:off x="2131950" y="336627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Vrai ou Faux, la signification de la couleur bleu est le rêve, la sagesse?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585" name="Google Shape;585;p35"/>
          <p:cNvSpPr txBox="1"/>
          <p:nvPr/>
        </p:nvSpPr>
        <p:spPr>
          <a:xfrm>
            <a:off x="2146950" y="395202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Vrai ou Faux, à l’époque un gros bleu signifiait un vin de mauvaise qualité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pic>
        <p:nvPicPr>
          <p:cNvPr id="586" name="Google Shape;586;p35"/>
          <p:cNvPicPr preferRelativeResize="0"/>
          <p:nvPr/>
        </p:nvPicPr>
        <p:blipFill rotWithShape="1">
          <a:blip r:embed="rId4">
            <a:alphaModFix/>
          </a:blip>
          <a:srcRect l="4767" r="4767"/>
          <a:stretch/>
        </p:blipFill>
        <p:spPr>
          <a:xfrm>
            <a:off x="7021338" y="140101"/>
            <a:ext cx="1801820" cy="111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6"/>
          <p:cNvSpPr/>
          <p:nvPr/>
        </p:nvSpPr>
        <p:spPr>
          <a:xfrm>
            <a:off x="1857450" y="1735150"/>
            <a:ext cx="5246700" cy="3057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36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93" name="Google Shape;59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4" name="Google Shape;594;p36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595" name="Google Shape;595;p36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6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" name="Google Shape;600;p36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601" name="Google Shape;601;p36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6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6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6" name="Google Shape;606;p36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36"/>
          <p:cNvSpPr txBox="1"/>
          <p:nvPr/>
        </p:nvSpPr>
        <p:spPr>
          <a:xfrm>
            <a:off x="1825500" y="1025643"/>
            <a:ext cx="50196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PRISON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08" name="Google Shape;608;p36"/>
          <p:cNvSpPr txBox="1"/>
          <p:nvPr/>
        </p:nvSpPr>
        <p:spPr>
          <a:xfrm>
            <a:off x="2062650" y="19302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 pays à la population carcérale la plus élevée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09" name="Google Shape;609;p36"/>
          <p:cNvSpPr txBox="1"/>
          <p:nvPr/>
        </p:nvSpPr>
        <p:spPr>
          <a:xfrm>
            <a:off x="2062650" y="22350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De quelle prison s’échappe l’oncle de Harry Potter dans le 3e volet de la saga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10" name="Google Shape;610;p36"/>
          <p:cNvSpPr txBox="1"/>
          <p:nvPr/>
        </p:nvSpPr>
        <p:spPr>
          <a:xfrm>
            <a:off x="2062650" y="27684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Quelle prison Française a récemment fermé et proposé des visites aux particuliers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11" name="Google Shape;611;p36"/>
          <p:cNvSpPr txBox="1"/>
          <p:nvPr/>
        </p:nvSpPr>
        <p:spPr>
          <a:xfrm>
            <a:off x="2055750" y="329007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Vrai ou Faux, Michael </a:t>
            </a:r>
            <a:r>
              <a:rPr lang="fr" b="1" dirty="0" err="1">
                <a:solidFill>
                  <a:srgbClr val="FFFFFF"/>
                </a:solidFill>
              </a:rPr>
              <a:t>Schofield</a:t>
            </a:r>
            <a:r>
              <a:rPr lang="fr" b="1" dirty="0">
                <a:solidFill>
                  <a:srgbClr val="FFFFFF"/>
                </a:solidFill>
              </a:rPr>
              <a:t> s’est fait tatouer le nom des épisodes de prison break à la fin du  tournage 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  <p:sp>
        <p:nvSpPr>
          <p:cNvPr id="612" name="Google Shape;612;p36"/>
          <p:cNvSpPr txBox="1"/>
          <p:nvPr/>
        </p:nvSpPr>
        <p:spPr>
          <a:xfrm>
            <a:off x="2070750" y="395202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Vrai ou Faux, dans le film la ligne verte, la ligne verte signifiait que le prisonnier était sur le point d’être libéré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  <p:pic>
        <p:nvPicPr>
          <p:cNvPr id="613" name="Google Shape;613;p36"/>
          <p:cNvPicPr preferRelativeResize="0"/>
          <p:nvPr/>
        </p:nvPicPr>
        <p:blipFill rotWithShape="1">
          <a:blip r:embed="rId4">
            <a:alphaModFix/>
          </a:blip>
          <a:srcRect l="4767" r="4767"/>
          <a:stretch/>
        </p:blipFill>
        <p:spPr>
          <a:xfrm>
            <a:off x="7021338" y="140101"/>
            <a:ext cx="1801820" cy="111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7"/>
          <p:cNvSpPr/>
          <p:nvPr/>
        </p:nvSpPr>
        <p:spPr>
          <a:xfrm>
            <a:off x="1857450" y="1735150"/>
            <a:ext cx="5246700" cy="3057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37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20" name="Google Shape;62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1" name="Google Shape;621;p37"/>
          <p:cNvGrpSpPr/>
          <p:nvPr/>
        </p:nvGrpSpPr>
        <p:grpSpPr>
          <a:xfrm>
            <a:off x="8999400" y="-931"/>
            <a:ext cx="144600" cy="5181300"/>
            <a:chOff x="8999400" y="8400"/>
            <a:chExt cx="144600" cy="5181300"/>
          </a:xfrm>
        </p:grpSpPr>
        <p:sp>
          <p:nvSpPr>
            <p:cNvPr id="622" name="Google Shape;622;p37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7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7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7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7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37"/>
          <p:cNvGrpSpPr/>
          <p:nvPr/>
        </p:nvGrpSpPr>
        <p:grpSpPr>
          <a:xfrm>
            <a:off x="0" y="-931"/>
            <a:ext cx="144600" cy="5181300"/>
            <a:chOff x="8999400" y="8400"/>
            <a:chExt cx="144600" cy="5181300"/>
          </a:xfrm>
        </p:grpSpPr>
        <p:sp>
          <p:nvSpPr>
            <p:cNvPr id="628" name="Google Shape;628;p37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7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7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7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7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3" name="Google Shape;633;p37"/>
          <p:cNvSpPr/>
          <p:nvPr/>
        </p:nvSpPr>
        <p:spPr>
          <a:xfrm>
            <a:off x="8376250" y="78100"/>
            <a:ext cx="433800" cy="2835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37"/>
          <p:cNvSpPr txBox="1"/>
          <p:nvPr/>
        </p:nvSpPr>
        <p:spPr>
          <a:xfrm>
            <a:off x="1825500" y="1025643"/>
            <a:ext cx="50196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THÈME : Disney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35" name="Google Shape;635;p37"/>
          <p:cNvSpPr txBox="1"/>
          <p:nvPr/>
        </p:nvSpPr>
        <p:spPr>
          <a:xfrm>
            <a:off x="2062650" y="19302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Comment s’appelle le criquet ange gardien </a:t>
            </a:r>
            <a:r>
              <a:rPr lang="fr" b="1">
                <a:solidFill>
                  <a:srgbClr val="FFFFFF"/>
                </a:solidFill>
              </a:rPr>
              <a:t>de Pinocchio  </a:t>
            </a:r>
            <a:r>
              <a:rPr lang="fr" b="1" dirty="0">
                <a:solidFill>
                  <a:srgbClr val="FFFFFF"/>
                </a:solidFill>
              </a:rPr>
              <a:t>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  <p:sp>
        <p:nvSpPr>
          <p:cNvPr id="636" name="Google Shape;636;p37"/>
          <p:cNvSpPr txBox="1"/>
          <p:nvPr/>
        </p:nvSpPr>
        <p:spPr>
          <a:xfrm>
            <a:off x="2062650" y="24636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FFFFF"/>
                </a:solidFill>
              </a:rPr>
              <a:t>Avec quelle plateforme Disney + s’est alliée pour son lancement ?</a:t>
            </a: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FFFFFF"/>
              </a:solidFill>
            </a:endParaRPr>
          </a:p>
        </p:txBody>
      </p:sp>
      <p:sp>
        <p:nvSpPr>
          <p:cNvPr id="637" name="Google Shape;637;p37"/>
          <p:cNvSpPr txBox="1"/>
          <p:nvPr/>
        </p:nvSpPr>
        <p:spPr>
          <a:xfrm>
            <a:off x="2062650" y="2920800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Quelle célébrité Américaine va prêter sa voix pour le documentaire Elephant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38" name="Google Shape;638;p37"/>
          <p:cNvSpPr txBox="1"/>
          <p:nvPr/>
        </p:nvSpPr>
        <p:spPr>
          <a:xfrm>
            <a:off x="2055750" y="344247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Vrai ou Faux, l’ancêtre de Mickey Mouse était un lapin 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39" name="Google Shape;639;p37"/>
          <p:cNvSpPr txBox="1"/>
          <p:nvPr/>
        </p:nvSpPr>
        <p:spPr>
          <a:xfrm>
            <a:off x="2070750" y="3952025"/>
            <a:ext cx="46977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Vrai ou Faux, Il existe 12 parcs Disneyland dans le monde ?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pic>
        <p:nvPicPr>
          <p:cNvPr id="640" name="Google Shape;640;p37"/>
          <p:cNvPicPr preferRelativeResize="0"/>
          <p:nvPr/>
        </p:nvPicPr>
        <p:blipFill rotWithShape="1">
          <a:blip r:embed="rId4">
            <a:alphaModFix/>
          </a:blip>
          <a:srcRect l="4767" r="4767"/>
          <a:stretch/>
        </p:blipFill>
        <p:spPr>
          <a:xfrm>
            <a:off x="7021338" y="140101"/>
            <a:ext cx="1801820" cy="111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38"/>
          <p:cNvPicPr preferRelativeResize="0"/>
          <p:nvPr/>
        </p:nvPicPr>
        <p:blipFill rotWithShape="1">
          <a:blip r:embed="rId3">
            <a:alphaModFix/>
          </a:blip>
          <a:srcRect l="1587" r="1597"/>
          <a:stretch/>
        </p:blipFill>
        <p:spPr>
          <a:xfrm>
            <a:off x="2003625" y="517550"/>
            <a:ext cx="4942026" cy="3062677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8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47" name="Google Shape;64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8" name="Google Shape;648;p38"/>
          <p:cNvGrpSpPr/>
          <p:nvPr/>
        </p:nvGrpSpPr>
        <p:grpSpPr>
          <a:xfrm>
            <a:off x="8999400" y="8400"/>
            <a:ext cx="144600" cy="5181300"/>
            <a:chOff x="8999400" y="8400"/>
            <a:chExt cx="144600" cy="5181300"/>
          </a:xfrm>
        </p:grpSpPr>
        <p:sp>
          <p:nvSpPr>
            <p:cNvPr id="649" name="Google Shape;649;p38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8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38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38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8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4" name="Google Shape;654;p38"/>
          <p:cNvGrpSpPr/>
          <p:nvPr/>
        </p:nvGrpSpPr>
        <p:grpSpPr>
          <a:xfrm>
            <a:off x="0" y="8400"/>
            <a:ext cx="144600" cy="5181300"/>
            <a:chOff x="8999400" y="8400"/>
            <a:chExt cx="144600" cy="5181300"/>
          </a:xfrm>
        </p:grpSpPr>
        <p:sp>
          <p:nvSpPr>
            <p:cNvPr id="655" name="Google Shape;655;p38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8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38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38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8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0" name="Google Shape;660;p38"/>
          <p:cNvSpPr txBox="1"/>
          <p:nvPr/>
        </p:nvSpPr>
        <p:spPr>
          <a:xfrm>
            <a:off x="1825500" y="2948750"/>
            <a:ext cx="5019600" cy="11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4e épreuve</a:t>
            </a:r>
            <a:endParaRPr sz="24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1 bonne réponse par équipe = 3 miams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Mauvaise réponse = 3 miams pour l’autre équipe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61" name="Google Shape;661;p38"/>
          <p:cNvSpPr/>
          <p:nvPr/>
        </p:nvSpPr>
        <p:spPr>
          <a:xfrm>
            <a:off x="6785700" y="687475"/>
            <a:ext cx="846900" cy="631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" name="Google Shape;662;p38"/>
          <p:cNvSpPr txBox="1"/>
          <p:nvPr/>
        </p:nvSpPr>
        <p:spPr>
          <a:xfrm>
            <a:off x="1964825" y="4083297"/>
            <a:ext cx="50196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Réponse comporte :</a:t>
            </a:r>
            <a:endParaRPr sz="24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un double prénom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663" name="Google Shape;663;p38"/>
          <p:cNvPicPr preferRelativeResize="0"/>
          <p:nvPr/>
        </p:nvPicPr>
        <p:blipFill rotWithShape="1">
          <a:blip r:embed="rId5">
            <a:alphaModFix/>
          </a:blip>
          <a:srcRect r="49130"/>
          <a:stretch/>
        </p:blipFill>
        <p:spPr>
          <a:xfrm>
            <a:off x="6981000" y="201737"/>
            <a:ext cx="725722" cy="713326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38"/>
          <p:cNvSpPr txBox="1"/>
          <p:nvPr/>
        </p:nvSpPr>
        <p:spPr>
          <a:xfrm>
            <a:off x="7706725" y="340300"/>
            <a:ext cx="1082700" cy="4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Avec buzzer</a:t>
            </a:r>
            <a:endParaRPr sz="12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39"/>
          <p:cNvPicPr preferRelativeResize="0"/>
          <p:nvPr/>
        </p:nvPicPr>
        <p:blipFill rotWithShape="1">
          <a:blip r:embed="rId3">
            <a:alphaModFix/>
          </a:blip>
          <a:srcRect l="1587" r="1597"/>
          <a:stretch/>
        </p:blipFill>
        <p:spPr>
          <a:xfrm>
            <a:off x="7095500" y="220340"/>
            <a:ext cx="1598400" cy="990562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39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71" name="Google Shape;671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2" name="Google Shape;672;p39"/>
          <p:cNvGrpSpPr/>
          <p:nvPr/>
        </p:nvGrpSpPr>
        <p:grpSpPr>
          <a:xfrm>
            <a:off x="8999400" y="8400"/>
            <a:ext cx="144600" cy="5181300"/>
            <a:chOff x="8999400" y="8400"/>
            <a:chExt cx="144600" cy="5181300"/>
          </a:xfrm>
        </p:grpSpPr>
        <p:sp>
          <p:nvSpPr>
            <p:cNvPr id="673" name="Google Shape;673;p39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8" name="Google Shape;678;p39"/>
          <p:cNvGrpSpPr/>
          <p:nvPr/>
        </p:nvGrpSpPr>
        <p:grpSpPr>
          <a:xfrm>
            <a:off x="0" y="8400"/>
            <a:ext cx="144600" cy="5181300"/>
            <a:chOff x="8999400" y="8400"/>
            <a:chExt cx="144600" cy="5181300"/>
          </a:xfrm>
        </p:grpSpPr>
        <p:sp>
          <p:nvSpPr>
            <p:cNvPr id="679" name="Google Shape;679;p39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9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39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4" name="Google Shape;684;p39"/>
          <p:cNvSpPr/>
          <p:nvPr/>
        </p:nvSpPr>
        <p:spPr>
          <a:xfrm>
            <a:off x="6785700" y="687475"/>
            <a:ext cx="846900" cy="631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9"/>
          <p:cNvSpPr txBox="1"/>
          <p:nvPr/>
        </p:nvSpPr>
        <p:spPr>
          <a:xfrm>
            <a:off x="1964825" y="4331174"/>
            <a:ext cx="50196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Réponse comporte :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un double prénom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86" name="Google Shape;686;p39"/>
          <p:cNvSpPr/>
          <p:nvPr/>
        </p:nvSpPr>
        <p:spPr>
          <a:xfrm>
            <a:off x="1851275" y="1210900"/>
            <a:ext cx="5246700" cy="2874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9"/>
          <p:cNvSpPr txBox="1"/>
          <p:nvPr/>
        </p:nvSpPr>
        <p:spPr>
          <a:xfrm>
            <a:off x="3907925" y="1426600"/>
            <a:ext cx="10110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Un acteur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88" name="Google Shape;688;p39"/>
          <p:cNvSpPr txBox="1"/>
          <p:nvPr/>
        </p:nvSpPr>
        <p:spPr>
          <a:xfrm>
            <a:off x="3670325" y="1911575"/>
            <a:ext cx="14862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Une chanteuse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89" name="Google Shape;689;p39"/>
          <p:cNvSpPr txBox="1"/>
          <p:nvPr/>
        </p:nvSpPr>
        <p:spPr>
          <a:xfrm>
            <a:off x="3127325" y="2414900"/>
            <a:ext cx="26946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Quelqu’un de drôle ( ou pas )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90" name="Google Shape;690;p39"/>
          <p:cNvSpPr txBox="1"/>
          <p:nvPr/>
        </p:nvSpPr>
        <p:spPr>
          <a:xfrm>
            <a:off x="3614225" y="2921338"/>
            <a:ext cx="15984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Un(e) écrivain(e)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  <p:sp>
        <p:nvSpPr>
          <p:cNvPr id="691" name="Google Shape;691;p39"/>
          <p:cNvSpPr txBox="1"/>
          <p:nvPr/>
        </p:nvSpPr>
        <p:spPr>
          <a:xfrm>
            <a:off x="3645575" y="3507325"/>
            <a:ext cx="16581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FFFFFF"/>
                </a:solidFill>
              </a:rPr>
              <a:t>Un(e) sportif(ve)</a:t>
            </a: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Google Shape;696;p40"/>
          <p:cNvPicPr preferRelativeResize="0"/>
          <p:nvPr/>
        </p:nvPicPr>
        <p:blipFill rotWithShape="1">
          <a:blip r:embed="rId3">
            <a:alphaModFix/>
          </a:blip>
          <a:srcRect t="3453" b="3453"/>
          <a:stretch/>
        </p:blipFill>
        <p:spPr>
          <a:xfrm>
            <a:off x="2003625" y="517550"/>
            <a:ext cx="4942026" cy="3062677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40"/>
          <p:cNvSpPr txBox="1"/>
          <p:nvPr/>
        </p:nvSpPr>
        <p:spPr>
          <a:xfrm>
            <a:off x="2651675" y="579100"/>
            <a:ext cx="15984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latin typeface="Georgia"/>
                <a:ea typeface="Georgia"/>
                <a:cs typeface="Georgia"/>
                <a:sym typeface="Georgia"/>
              </a:rPr>
              <a:t>BURGER QUIZ</a:t>
            </a:r>
            <a:endParaRPr b="1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698" name="Google Shape;69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823" y="140100"/>
            <a:ext cx="1419675" cy="836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99" name="Google Shape;699;p40"/>
          <p:cNvGrpSpPr/>
          <p:nvPr/>
        </p:nvGrpSpPr>
        <p:grpSpPr>
          <a:xfrm>
            <a:off x="8999400" y="-10262"/>
            <a:ext cx="144600" cy="5181300"/>
            <a:chOff x="8999400" y="8400"/>
            <a:chExt cx="144600" cy="5181300"/>
          </a:xfrm>
        </p:grpSpPr>
        <p:sp>
          <p:nvSpPr>
            <p:cNvPr id="700" name="Google Shape;700;p40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0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0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0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0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5" name="Google Shape;705;p40"/>
          <p:cNvGrpSpPr/>
          <p:nvPr/>
        </p:nvGrpSpPr>
        <p:grpSpPr>
          <a:xfrm>
            <a:off x="0" y="-10262"/>
            <a:ext cx="144600" cy="5181300"/>
            <a:chOff x="8999400" y="8400"/>
            <a:chExt cx="144600" cy="5181300"/>
          </a:xfrm>
        </p:grpSpPr>
        <p:sp>
          <p:nvSpPr>
            <p:cNvPr id="706" name="Google Shape;706;p40"/>
            <p:cNvSpPr/>
            <p:nvPr/>
          </p:nvSpPr>
          <p:spPr>
            <a:xfrm>
              <a:off x="8999400" y="84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0"/>
            <p:cNvSpPr/>
            <p:nvPr/>
          </p:nvSpPr>
          <p:spPr>
            <a:xfrm>
              <a:off x="8999400" y="10497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0"/>
            <p:cNvSpPr/>
            <p:nvPr/>
          </p:nvSpPr>
          <p:spPr>
            <a:xfrm>
              <a:off x="8999400" y="20910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0"/>
            <p:cNvSpPr/>
            <p:nvPr/>
          </p:nvSpPr>
          <p:spPr>
            <a:xfrm>
              <a:off x="8999400" y="4156800"/>
              <a:ext cx="144600" cy="1032900"/>
            </a:xfrm>
            <a:prstGeom prst="rect">
              <a:avLst/>
            </a:prstGeom>
            <a:solidFill>
              <a:srgbClr val="F1C232"/>
            </a:solidFill>
            <a:ln w="952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0"/>
            <p:cNvSpPr/>
            <p:nvPr/>
          </p:nvSpPr>
          <p:spPr>
            <a:xfrm>
              <a:off x="8999400" y="3123900"/>
              <a:ext cx="144600" cy="1032900"/>
            </a:xfrm>
            <a:prstGeom prst="rect">
              <a:avLst/>
            </a:prstGeom>
            <a:solidFill>
              <a:srgbClr val="CC0000"/>
            </a:solidFill>
            <a:ln w="9525" cap="flat" cmpd="sng">
              <a:solidFill>
                <a:srgbClr val="CC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1" name="Google Shape;711;p40"/>
          <p:cNvSpPr txBox="1"/>
          <p:nvPr/>
        </p:nvSpPr>
        <p:spPr>
          <a:xfrm>
            <a:off x="1926050" y="3516800"/>
            <a:ext cx="5019600" cy="6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Défi pour l’équipe au plus de miams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12" name="Google Shape;712;p40"/>
          <p:cNvSpPr/>
          <p:nvPr/>
        </p:nvSpPr>
        <p:spPr>
          <a:xfrm>
            <a:off x="6785700" y="687475"/>
            <a:ext cx="846900" cy="6318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40"/>
          <p:cNvSpPr txBox="1"/>
          <p:nvPr/>
        </p:nvSpPr>
        <p:spPr>
          <a:xfrm>
            <a:off x="1964838" y="3959347"/>
            <a:ext cx="50196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10 questions posées, 10 réponses à retenir</a:t>
            </a:r>
            <a:endParaRPr sz="1800"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942</Words>
  <Application>Microsoft Macintosh PowerPoint</Application>
  <PresentationFormat>Affichage à l'écran (16:9)</PresentationFormat>
  <Paragraphs>260</Paragraphs>
  <Slides>28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2" baseType="lpstr">
      <vt:lpstr>Georgia</vt:lpstr>
      <vt:lpstr>Francois One</vt:lpstr>
      <vt:lpstr>Arial</vt:lpstr>
      <vt:lpstr>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Agathe DAGORN</cp:lastModifiedBy>
  <cp:revision>3</cp:revision>
  <dcterms:modified xsi:type="dcterms:W3CDTF">2020-05-07T10:13:56Z</dcterms:modified>
</cp:coreProperties>
</file>