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18.jpg" ContentType="image/jpeg"/>
  <Override PartName="/ppt/media/image19.jpg" ContentType="image/jpeg"/>
  <Override PartName="/ppt/media/image20.jpg" ContentType="image/jpeg"/>
  <Override PartName="/ppt/media/image21.jpg" ContentType="image/jpe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58" r:id="rId6"/>
    <p:sldId id="259" r:id="rId7"/>
    <p:sldId id="264" r:id="rId8"/>
    <p:sldId id="2147478053" r:id="rId9"/>
    <p:sldId id="2147478055" r:id="rId10"/>
    <p:sldId id="2147478054" r:id="rId11"/>
    <p:sldId id="2147478059" r:id="rId12"/>
    <p:sldId id="2147478061" r:id="rId13"/>
    <p:sldId id="2147478062" r:id="rId14"/>
    <p:sldId id="2147478066" r:id="rId15"/>
    <p:sldId id="257" r:id="rId16"/>
    <p:sldId id="2147478058" r:id="rId17"/>
    <p:sldId id="2147478060" r:id="rId18"/>
    <p:sldId id="265" r:id="rId19"/>
    <p:sldId id="2147478065" r:id="rId20"/>
    <p:sldId id="2147478063" r:id="rId21"/>
    <p:sldId id="2147478064" r:id="rId22"/>
    <p:sldId id="262" r:id="rId23"/>
    <p:sldId id="263" r:id="rId2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A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DDC795-F097-4ADD-BC06-337547C730F8}" v="134" dt="2026-05-06T11:33:11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500" autoAdjust="0"/>
  </p:normalViewPr>
  <p:slideViewPr>
    <p:cSldViewPr snapToGrid="0">
      <p:cViewPr varScale="1">
        <p:scale>
          <a:sx n="106" d="100"/>
          <a:sy n="106" d="100"/>
        </p:scale>
        <p:origin x="17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593" y="4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ieu RANCINAN" userId="4ca7eb88-3a48-4fd2-ac53-2b197c406ae2" providerId="ADAL" clId="{DABEB5C6-7327-4C3C-8954-99674A6F1E1C}"/>
    <pc:docChg chg="undo redo custSel addSld delSld modSld sldOrd modMainMaster">
      <pc:chgData name="Matthieu RANCINAN" userId="4ca7eb88-3a48-4fd2-ac53-2b197c406ae2" providerId="ADAL" clId="{DABEB5C6-7327-4C3C-8954-99674A6F1E1C}" dt="2026-05-06T11:33:11.143" v="4733"/>
      <pc:docMkLst>
        <pc:docMk/>
      </pc:docMkLst>
      <pc:sldChg chg="addSp delSp modSp mod">
        <pc:chgData name="Matthieu RANCINAN" userId="4ca7eb88-3a48-4fd2-ac53-2b197c406ae2" providerId="ADAL" clId="{DABEB5C6-7327-4C3C-8954-99674A6F1E1C}" dt="2026-05-05T12:00:59.181" v="2571" actId="1076"/>
        <pc:sldMkLst>
          <pc:docMk/>
          <pc:sldMk cId="0" sldId="256"/>
        </pc:sldMkLst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6"/>
            <ac:spMk id="3" creationId="{00000000-0000-0000-0000-000000000000}"/>
          </ac:spMkLst>
        </pc:spChg>
        <pc:spChg chg="add del 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6"/>
            <ac:spMk id="4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6"/>
            <ac:spMk id="5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6"/>
            <ac:spMk id="6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6"/>
            <ac:spMk id="7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6"/>
            <ac:spMk id="8" creationId="{00000000-0000-0000-0000-000000000000}"/>
          </ac:spMkLst>
        </pc:spChg>
        <pc:picChg chg="mod">
          <ac:chgData name="Matthieu RANCINAN" userId="4ca7eb88-3a48-4fd2-ac53-2b197c406ae2" providerId="ADAL" clId="{DABEB5C6-7327-4C3C-8954-99674A6F1E1C}" dt="2026-05-05T10:57:32.914" v="7" actId="1076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Matthieu RANCINAN" userId="4ca7eb88-3a48-4fd2-ac53-2b197c406ae2" providerId="ADAL" clId="{DABEB5C6-7327-4C3C-8954-99674A6F1E1C}" dt="2026-05-05T10:57:41.174" v="12" actId="14100"/>
          <ac:picMkLst>
            <pc:docMk/>
            <pc:sldMk cId="0" sldId="256"/>
            <ac:picMk id="9" creationId="{00000000-0000-0000-0000-000000000000}"/>
          </ac:picMkLst>
        </pc:picChg>
        <pc:picChg chg="add mod">
          <ac:chgData name="Matthieu RANCINAN" userId="4ca7eb88-3a48-4fd2-ac53-2b197c406ae2" providerId="ADAL" clId="{DABEB5C6-7327-4C3C-8954-99674A6F1E1C}" dt="2026-05-05T10:57:37.489" v="9" actId="571"/>
          <ac:picMkLst>
            <pc:docMk/>
            <pc:sldMk cId="0" sldId="256"/>
            <ac:picMk id="10" creationId="{709A08A6-E0B8-9E30-D9C2-D023D6099788}"/>
          </ac:picMkLst>
        </pc:picChg>
        <pc:picChg chg="add mod">
          <ac:chgData name="Matthieu RANCINAN" userId="4ca7eb88-3a48-4fd2-ac53-2b197c406ae2" providerId="ADAL" clId="{DABEB5C6-7327-4C3C-8954-99674A6F1E1C}" dt="2026-05-05T12:00:59.181" v="2571" actId="1076"/>
          <ac:picMkLst>
            <pc:docMk/>
            <pc:sldMk cId="0" sldId="256"/>
            <ac:picMk id="11" creationId="{B3D3BC83-2E90-19F3-101E-6B54AFCFE1D9}"/>
          </ac:picMkLst>
        </pc:picChg>
      </pc:sldChg>
      <pc:sldChg chg="delSp modSp mod ord">
        <pc:chgData name="Matthieu RANCINAN" userId="4ca7eb88-3a48-4fd2-ac53-2b197c406ae2" providerId="ADAL" clId="{DABEB5C6-7327-4C3C-8954-99674A6F1E1C}" dt="2026-05-05T11:30:52.399" v="1184" actId="20577"/>
        <pc:sldMkLst>
          <pc:docMk/>
          <pc:sldMk cId="0" sldId="257"/>
        </pc:sldMkLst>
        <pc:spChg chg="mod">
          <ac:chgData name="Matthieu RANCINAN" userId="4ca7eb88-3a48-4fd2-ac53-2b197c406ae2" providerId="ADAL" clId="{DABEB5C6-7327-4C3C-8954-99674A6F1E1C}" dt="2026-05-05T11:30:13.786" v="1072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7"/>
            <ac:spMk id="3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30:25.371" v="1102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30:52.399" v="1184" actId="20577"/>
          <ac:spMkLst>
            <pc:docMk/>
            <pc:sldMk cId="0" sldId="257"/>
            <ac:spMk id="5" creationId="{00000000-0000-0000-0000-000000000000}"/>
          </ac:spMkLst>
        </pc:spChg>
        <pc:spChg chg="del">
          <ac:chgData name="Matthieu RANCINAN" userId="4ca7eb88-3a48-4fd2-ac53-2b197c406ae2" providerId="ADAL" clId="{DABEB5C6-7327-4C3C-8954-99674A6F1E1C}" dt="2026-05-05T11:07:19.634" v="102" actId="478"/>
          <ac:spMkLst>
            <pc:docMk/>
            <pc:sldMk cId="0" sldId="257"/>
            <ac:spMk id="6" creationId="{00000000-0000-0000-0000-000000000000}"/>
          </ac:spMkLst>
        </pc:spChg>
        <pc:picChg chg="del">
          <ac:chgData name="Matthieu RANCINAN" userId="4ca7eb88-3a48-4fd2-ac53-2b197c406ae2" providerId="ADAL" clId="{DABEB5C6-7327-4C3C-8954-99674A6F1E1C}" dt="2026-05-05T11:07:19.162" v="101" actId="478"/>
          <ac:picMkLst>
            <pc:docMk/>
            <pc:sldMk cId="0" sldId="257"/>
            <ac:picMk id="7" creationId="{00000000-0000-0000-0000-000000000000}"/>
          </ac:picMkLst>
        </pc:picChg>
      </pc:sldChg>
      <pc:sldChg chg="addSp delSp modSp mod ord">
        <pc:chgData name="Matthieu RANCINAN" userId="4ca7eb88-3a48-4fd2-ac53-2b197c406ae2" providerId="ADAL" clId="{DABEB5C6-7327-4C3C-8954-99674A6F1E1C}" dt="2026-05-05T12:01:02.834" v="2572" actId="1076"/>
        <pc:sldMkLst>
          <pc:docMk/>
          <pc:sldMk cId="0" sldId="258"/>
        </pc:sldMkLst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8"/>
            <ac:spMk id="2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9:58.995" v="477" actId="1076"/>
          <ac:spMkLst>
            <pc:docMk/>
            <pc:sldMk cId="0" sldId="258"/>
            <ac:spMk id="3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25:28.759" v="703" actId="20577"/>
          <ac:spMkLst>
            <pc:docMk/>
            <pc:sldMk cId="0" sldId="258"/>
            <ac:spMk id="4" creationId="{00000000-0000-0000-0000-000000000000}"/>
          </ac:spMkLst>
        </pc:spChg>
        <pc:spChg chg="del">
          <ac:chgData name="Matthieu RANCINAN" userId="4ca7eb88-3a48-4fd2-ac53-2b197c406ae2" providerId="ADAL" clId="{DABEB5C6-7327-4C3C-8954-99674A6F1E1C}" dt="2026-05-05T11:08:45.938" v="108" actId="478"/>
          <ac:spMkLst>
            <pc:docMk/>
            <pc:sldMk cId="0" sldId="258"/>
            <ac:spMk id="5" creationId="{00000000-0000-0000-0000-000000000000}"/>
          </ac:spMkLst>
        </pc:spChg>
        <pc:spChg chg="del">
          <ac:chgData name="Matthieu RANCINAN" userId="4ca7eb88-3a48-4fd2-ac53-2b197c406ae2" providerId="ADAL" clId="{DABEB5C6-7327-4C3C-8954-99674A6F1E1C}" dt="2026-05-05T11:08:50.232" v="110" actId="478"/>
          <ac:spMkLst>
            <pc:docMk/>
            <pc:sldMk cId="0" sldId="258"/>
            <ac:spMk id="6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09:07.864" v="138" actId="20577"/>
          <ac:spMkLst>
            <pc:docMk/>
            <pc:sldMk cId="0" sldId="258"/>
            <ac:spMk id="7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09:19.384" v="164" actId="20577"/>
          <ac:spMkLst>
            <pc:docMk/>
            <pc:sldMk cId="0" sldId="258"/>
            <ac:spMk id="8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8"/>
            <ac:spMk id="9" creationId="{00000000-0000-0000-0000-000000000000}"/>
          </ac:spMkLst>
        </pc:spChg>
        <pc:spChg chg="add del mod">
          <ac:chgData name="Matthieu RANCINAN" userId="4ca7eb88-3a48-4fd2-ac53-2b197c406ae2" providerId="ADAL" clId="{DABEB5C6-7327-4C3C-8954-99674A6F1E1C}" dt="2026-05-05T11:22:35.605" v="489" actId="478"/>
          <ac:spMkLst>
            <pc:docMk/>
            <pc:sldMk cId="0" sldId="258"/>
            <ac:spMk id="12" creationId="{063DAE71-1E27-6E7F-5A97-387D25DE2B15}"/>
          </ac:spMkLst>
        </pc:spChg>
        <pc:spChg chg="mod">
          <ac:chgData name="Matthieu RANCINAN" userId="4ca7eb88-3a48-4fd2-ac53-2b197c406ae2" providerId="ADAL" clId="{DABEB5C6-7327-4C3C-8954-99674A6F1E1C}" dt="2026-05-05T11:15:15.450" v="392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8"/>
            <ac:spMk id="14" creationId="{00000000-0000-0000-0000-000000000000}"/>
          </ac:spMkLst>
        </pc:spChg>
        <pc:spChg chg="add mod">
          <ac:chgData name="Matthieu RANCINAN" userId="4ca7eb88-3a48-4fd2-ac53-2b197c406ae2" providerId="ADAL" clId="{DABEB5C6-7327-4C3C-8954-99674A6F1E1C}" dt="2026-05-05T11:18:29.774" v="430" actId="20577"/>
          <ac:spMkLst>
            <pc:docMk/>
            <pc:sldMk cId="0" sldId="258"/>
            <ac:spMk id="15" creationId="{D1B02CF8-18C9-DFA5-49F1-CF3FC5F4453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8"/>
            <ac:spMk id="16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8"/>
            <ac:spMk id="17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8"/>
            <ac:spMk id="18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8"/>
            <ac:spMk id="20" creationId="{00000000-0000-0000-0000-000000000000}"/>
          </ac:spMkLst>
        </pc:spChg>
        <pc:spChg chg="add del mod">
          <ac:chgData name="Matthieu RANCINAN" userId="4ca7eb88-3a48-4fd2-ac53-2b197c406ae2" providerId="ADAL" clId="{DABEB5C6-7327-4C3C-8954-99674A6F1E1C}" dt="2026-05-05T11:19:32.263" v="466" actId="478"/>
          <ac:spMkLst>
            <pc:docMk/>
            <pc:sldMk cId="0" sldId="258"/>
            <ac:spMk id="22" creationId="{DE44C763-76C2-608B-BB8A-1003CB4FD2B9}"/>
          </ac:spMkLst>
        </pc:spChg>
        <pc:spChg chg="add del">
          <ac:chgData name="Matthieu RANCINAN" userId="4ca7eb88-3a48-4fd2-ac53-2b197c406ae2" providerId="ADAL" clId="{DABEB5C6-7327-4C3C-8954-99674A6F1E1C}" dt="2026-05-05T11:19:44.735" v="468" actId="11529"/>
          <ac:spMkLst>
            <pc:docMk/>
            <pc:sldMk cId="0" sldId="258"/>
            <ac:spMk id="23" creationId="{90D33774-3F75-12B9-4F16-374E9DAD1048}"/>
          </ac:spMkLst>
        </pc:spChg>
        <pc:spChg chg="add mod">
          <ac:chgData name="Matthieu RANCINAN" userId="4ca7eb88-3a48-4fd2-ac53-2b197c406ae2" providerId="ADAL" clId="{DABEB5C6-7327-4C3C-8954-99674A6F1E1C}" dt="2026-05-05T12:01:02.834" v="2572" actId="1076"/>
          <ac:spMkLst>
            <pc:docMk/>
            <pc:sldMk cId="0" sldId="258"/>
            <ac:spMk id="24" creationId="{29C6F299-F8AD-7954-EEFB-37048885D52F}"/>
          </ac:spMkLst>
        </pc:spChg>
        <pc:spChg chg="add mod">
          <ac:chgData name="Matthieu RANCINAN" userId="4ca7eb88-3a48-4fd2-ac53-2b197c406ae2" providerId="ADAL" clId="{DABEB5C6-7327-4C3C-8954-99674A6F1E1C}" dt="2026-05-05T11:24:37.226" v="675" actId="21"/>
          <ac:spMkLst>
            <pc:docMk/>
            <pc:sldMk cId="0" sldId="258"/>
            <ac:spMk id="25" creationId="{E97CA53B-BDEF-EDB7-A43A-FEA1AA229420}"/>
          </ac:spMkLst>
        </pc:spChg>
        <pc:spChg chg="add del">
          <ac:chgData name="Matthieu RANCINAN" userId="4ca7eb88-3a48-4fd2-ac53-2b197c406ae2" providerId="ADAL" clId="{DABEB5C6-7327-4C3C-8954-99674A6F1E1C}" dt="2026-05-05T11:31:00.703" v="1186" actId="22"/>
          <ac:spMkLst>
            <pc:docMk/>
            <pc:sldMk cId="0" sldId="258"/>
            <ac:spMk id="27" creationId="{F44D7A74-3545-5636-AA6A-CB13F16E308A}"/>
          </ac:spMkLst>
        </pc:spChg>
        <pc:picChg chg="add mod">
          <ac:chgData name="Matthieu RANCINAN" userId="4ca7eb88-3a48-4fd2-ac53-2b197c406ae2" providerId="ADAL" clId="{DABEB5C6-7327-4C3C-8954-99674A6F1E1C}" dt="2026-05-05T11:09:01.249" v="121" actId="1038"/>
          <ac:picMkLst>
            <pc:docMk/>
            <pc:sldMk cId="0" sldId="258"/>
            <ac:picMk id="11" creationId="{CC43E3DB-A139-CC34-2629-EFF93433424F}"/>
          </ac:picMkLst>
        </pc:picChg>
        <pc:picChg chg="del">
          <ac:chgData name="Matthieu RANCINAN" userId="4ca7eb88-3a48-4fd2-ac53-2b197c406ae2" providerId="ADAL" clId="{DABEB5C6-7327-4C3C-8954-99674A6F1E1C}" dt="2026-05-05T11:07:07.539" v="97" actId="478"/>
          <ac:picMkLst>
            <pc:docMk/>
            <pc:sldMk cId="0" sldId="258"/>
            <ac:picMk id="21" creationId="{00000000-0000-0000-0000-000000000000}"/>
          </ac:picMkLst>
        </pc:picChg>
      </pc:sldChg>
      <pc:sldChg chg="addSp delSp modSp mod ord">
        <pc:chgData name="Matthieu RANCINAN" userId="4ca7eb88-3a48-4fd2-ac53-2b197c406ae2" providerId="ADAL" clId="{DABEB5C6-7327-4C3C-8954-99674A6F1E1C}" dt="2026-05-05T11:42:24.022" v="1787"/>
        <pc:sldMkLst>
          <pc:docMk/>
          <pc:sldMk cId="0" sldId="259"/>
        </pc:sldMkLst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9"/>
            <ac:spMk id="2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9:07.238" v="459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9"/>
            <ac:spMk id="4" creationId="{00000000-0000-0000-0000-000000000000}"/>
          </ac:spMkLst>
        </pc:spChg>
        <pc:spChg chg="del mod">
          <ac:chgData name="Matthieu RANCINAN" userId="4ca7eb88-3a48-4fd2-ac53-2b197c406ae2" providerId="ADAL" clId="{DABEB5C6-7327-4C3C-8954-99674A6F1E1C}" dt="2026-05-05T11:25:03.023" v="677" actId="478"/>
          <ac:spMkLst>
            <pc:docMk/>
            <pc:sldMk cId="0" sldId="259"/>
            <ac:spMk id="5" creationId="{00000000-0000-0000-0000-000000000000}"/>
          </ac:spMkLst>
        </pc:spChg>
        <pc:spChg chg="add del mod">
          <ac:chgData name="Matthieu RANCINAN" userId="4ca7eb88-3a48-4fd2-ac53-2b197c406ae2" providerId="ADAL" clId="{DABEB5C6-7327-4C3C-8954-99674A6F1E1C}" dt="2026-05-05T11:25:03.023" v="677" actId="478"/>
          <ac:spMkLst>
            <pc:docMk/>
            <pc:sldMk cId="0" sldId="259"/>
            <ac:spMk id="6" creationId="{E5279E21-52E6-B732-6B0B-7E8639167FBA}"/>
          </ac:spMkLst>
        </pc:spChg>
        <pc:spChg chg="add mod">
          <ac:chgData name="Matthieu RANCINAN" userId="4ca7eb88-3a48-4fd2-ac53-2b197c406ae2" providerId="ADAL" clId="{DABEB5C6-7327-4C3C-8954-99674A6F1E1C}" dt="2026-05-05T11:29:38.883" v="984" actId="20577"/>
          <ac:spMkLst>
            <pc:docMk/>
            <pc:sldMk cId="0" sldId="259"/>
            <ac:spMk id="7" creationId="{F86724B6-32AA-DB30-8B8E-DD0BAD53C5B2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9"/>
            <ac:spMk id="8" creationId="{00000000-0000-0000-0000-000000000000}"/>
          </ac:spMkLst>
        </pc:spChg>
        <pc:spChg chg="del mod">
          <ac:chgData name="Matthieu RANCINAN" userId="4ca7eb88-3a48-4fd2-ac53-2b197c406ae2" providerId="ADAL" clId="{DABEB5C6-7327-4C3C-8954-99674A6F1E1C}" dt="2026-05-05T11:25:03.023" v="677" actId="478"/>
          <ac:spMkLst>
            <pc:docMk/>
            <pc:sldMk cId="0" sldId="259"/>
            <ac:spMk id="9" creationId="{00000000-0000-0000-0000-000000000000}"/>
          </ac:spMkLst>
        </pc:spChg>
        <pc:spChg chg="add mod">
          <ac:chgData name="Matthieu RANCINAN" userId="4ca7eb88-3a48-4fd2-ac53-2b197c406ae2" providerId="ADAL" clId="{DABEB5C6-7327-4C3C-8954-99674A6F1E1C}" dt="2026-05-05T11:29:13.527" v="925" actId="20577"/>
          <ac:spMkLst>
            <pc:docMk/>
            <pc:sldMk cId="0" sldId="259"/>
            <ac:spMk id="10" creationId="{7B3176DD-8CDD-1557-443D-1E589ECF5A72}"/>
          </ac:spMkLst>
        </pc:spChg>
        <pc:spChg chg="add mod">
          <ac:chgData name="Matthieu RANCINAN" userId="4ca7eb88-3a48-4fd2-ac53-2b197c406ae2" providerId="ADAL" clId="{DABEB5C6-7327-4C3C-8954-99674A6F1E1C}" dt="2026-05-05T11:24:57.554" v="676"/>
          <ac:spMkLst>
            <pc:docMk/>
            <pc:sldMk cId="0" sldId="259"/>
            <ac:spMk id="11" creationId="{F9B5BD93-F467-3A5B-1538-09E17A2608D4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9"/>
            <ac:spMk id="12" creationId="{00000000-0000-0000-0000-000000000000}"/>
          </ac:spMkLst>
        </pc:spChg>
        <pc:spChg chg="del">
          <ac:chgData name="Matthieu RANCINAN" userId="4ca7eb88-3a48-4fd2-ac53-2b197c406ae2" providerId="ADAL" clId="{DABEB5C6-7327-4C3C-8954-99674A6F1E1C}" dt="2026-05-05T11:25:03.023" v="677" actId="478"/>
          <ac:spMkLst>
            <pc:docMk/>
            <pc:sldMk cId="0" sldId="259"/>
            <ac:spMk id="13" creationId="{00000000-0000-0000-0000-000000000000}"/>
          </ac:spMkLst>
        </pc:spChg>
        <pc:spChg chg="add del mod">
          <ac:chgData name="Matthieu RANCINAN" userId="4ca7eb88-3a48-4fd2-ac53-2b197c406ae2" providerId="ADAL" clId="{DABEB5C6-7327-4C3C-8954-99674A6F1E1C}" dt="2026-05-05T11:25:03.023" v="677" actId="478"/>
          <ac:spMkLst>
            <pc:docMk/>
            <pc:sldMk cId="0" sldId="259"/>
            <ac:spMk id="14" creationId="{5F696200-219C-1E1F-49A9-64B671801997}"/>
          </ac:spMkLst>
        </pc:spChg>
        <pc:spChg chg="add mod">
          <ac:chgData name="Matthieu RANCINAN" userId="4ca7eb88-3a48-4fd2-ac53-2b197c406ae2" providerId="ADAL" clId="{DABEB5C6-7327-4C3C-8954-99674A6F1E1C}" dt="2026-05-05T11:29:41.216" v="987" actId="20577"/>
          <ac:spMkLst>
            <pc:docMk/>
            <pc:sldMk cId="0" sldId="259"/>
            <ac:spMk id="15" creationId="{3D412AA1-04BF-3184-65C0-5CC45FBC5A2D}"/>
          </ac:spMkLst>
        </pc:spChg>
        <pc:spChg chg="del mod">
          <ac:chgData name="Matthieu RANCINAN" userId="4ca7eb88-3a48-4fd2-ac53-2b197c406ae2" providerId="ADAL" clId="{DABEB5C6-7327-4C3C-8954-99674A6F1E1C}" dt="2026-05-05T11:12:26.766" v="243" actId="478"/>
          <ac:spMkLst>
            <pc:docMk/>
            <pc:sldMk cId="0" sldId="259"/>
            <ac:spMk id="16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9"/>
            <ac:spMk id="17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9"/>
            <ac:spMk id="18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59"/>
            <ac:spMk id="19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42:24.022" v="1787"/>
          <ac:spMkLst>
            <pc:docMk/>
            <pc:sldMk cId="0" sldId="259"/>
            <ac:spMk id="21" creationId="{00000000-0000-0000-0000-000000000000}"/>
          </ac:spMkLst>
        </pc:spChg>
        <pc:spChg chg="add mod">
          <ac:chgData name="Matthieu RANCINAN" userId="4ca7eb88-3a48-4fd2-ac53-2b197c406ae2" providerId="ADAL" clId="{DABEB5C6-7327-4C3C-8954-99674A6F1E1C}" dt="2026-05-05T11:28:47.807" v="874" actId="20577"/>
          <ac:spMkLst>
            <pc:docMk/>
            <pc:sldMk cId="0" sldId="259"/>
            <ac:spMk id="23" creationId="{44FE6DB6-45BB-3A68-753B-294D21E59479}"/>
          </ac:spMkLst>
        </pc:spChg>
        <pc:spChg chg="add mod">
          <ac:chgData name="Matthieu RANCINAN" userId="4ca7eb88-3a48-4fd2-ac53-2b197c406ae2" providerId="ADAL" clId="{DABEB5C6-7327-4C3C-8954-99674A6F1E1C}" dt="2026-05-05T11:24:57.554" v="676"/>
          <ac:spMkLst>
            <pc:docMk/>
            <pc:sldMk cId="0" sldId="259"/>
            <ac:spMk id="24" creationId="{CB3C45E1-7876-0B17-09AE-49F6C08A1992}"/>
          </ac:spMkLst>
        </pc:spChg>
        <pc:spChg chg="add del mod">
          <ac:chgData name="Matthieu RANCINAN" userId="4ca7eb88-3a48-4fd2-ac53-2b197c406ae2" providerId="ADAL" clId="{DABEB5C6-7327-4C3C-8954-99674A6F1E1C}" dt="2026-05-05T11:25:03.023" v="677" actId="478"/>
          <ac:spMkLst>
            <pc:docMk/>
            <pc:sldMk cId="0" sldId="259"/>
            <ac:spMk id="25" creationId="{CEC03327-A449-91E0-867B-C429726929C8}"/>
          </ac:spMkLst>
        </pc:spChg>
        <pc:spChg chg="mod">
          <ac:chgData name="Matthieu RANCINAN" userId="4ca7eb88-3a48-4fd2-ac53-2b197c406ae2" providerId="ADAL" clId="{DABEB5C6-7327-4C3C-8954-99674A6F1E1C}" dt="2026-05-05T11:29:44.454" v="990" actId="20577"/>
          <ac:spMkLst>
            <pc:docMk/>
            <pc:sldMk cId="0" sldId="259"/>
            <ac:spMk id="26" creationId="{E34281E1-2F10-DA0E-11E4-46FA918753CD}"/>
          </ac:spMkLst>
        </pc:spChg>
        <pc:spChg chg="add mod">
          <ac:chgData name="Matthieu RANCINAN" userId="4ca7eb88-3a48-4fd2-ac53-2b197c406ae2" providerId="ADAL" clId="{DABEB5C6-7327-4C3C-8954-99674A6F1E1C}" dt="2026-05-05T11:29:28.918" v="981" actId="20577"/>
          <ac:spMkLst>
            <pc:docMk/>
            <pc:sldMk cId="0" sldId="259"/>
            <ac:spMk id="27" creationId="{B89DC214-CA0D-F560-ADF4-A53152EDA1F8}"/>
          </ac:spMkLst>
        </pc:spChg>
        <pc:picChg chg="del">
          <ac:chgData name="Matthieu RANCINAN" userId="4ca7eb88-3a48-4fd2-ac53-2b197c406ae2" providerId="ADAL" clId="{DABEB5C6-7327-4C3C-8954-99674A6F1E1C}" dt="2026-05-05T11:07:14.239" v="100" actId="478"/>
          <ac:picMkLst>
            <pc:docMk/>
            <pc:sldMk cId="0" sldId="259"/>
            <ac:picMk id="22" creationId="{00000000-0000-0000-0000-000000000000}"/>
          </ac:picMkLst>
        </pc:picChg>
      </pc:sldChg>
      <pc:sldChg chg="delSp modSp del mod">
        <pc:chgData name="Matthieu RANCINAN" userId="4ca7eb88-3a48-4fd2-ac53-2b197c406ae2" providerId="ADAL" clId="{DABEB5C6-7327-4C3C-8954-99674A6F1E1C}" dt="2026-05-05T11:46:28.107" v="1936" actId="47"/>
        <pc:sldMkLst>
          <pc:docMk/>
          <pc:sldMk cId="0" sldId="260"/>
        </pc:sldMkLst>
        <pc:spChg chg="mod">
          <ac:chgData name="Matthieu RANCINAN" userId="4ca7eb88-3a48-4fd2-ac53-2b197c406ae2" providerId="ADAL" clId="{DABEB5C6-7327-4C3C-8954-99674A6F1E1C}" dt="2026-05-05T11:46:23.777" v="1934"/>
          <ac:spMkLst>
            <pc:docMk/>
            <pc:sldMk cId="0" sldId="260"/>
            <ac:spMk id="2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0"/>
            <ac:spMk id="3" creationId="{00000000-0000-0000-0000-000000000000}"/>
          </ac:spMkLst>
        </pc:spChg>
        <pc:spChg chg="del">
          <ac:chgData name="Matthieu RANCINAN" userId="4ca7eb88-3a48-4fd2-ac53-2b197c406ae2" providerId="ADAL" clId="{DABEB5C6-7327-4C3C-8954-99674A6F1E1C}" dt="2026-05-05T11:07:26.400" v="104" actId="478"/>
          <ac:spMkLst>
            <pc:docMk/>
            <pc:sldMk cId="0" sldId="260"/>
            <ac:spMk id="6" creationId="{00000000-0000-0000-0000-000000000000}"/>
          </ac:spMkLst>
        </pc:spChg>
        <pc:picChg chg="del">
          <ac:chgData name="Matthieu RANCINAN" userId="4ca7eb88-3a48-4fd2-ac53-2b197c406ae2" providerId="ADAL" clId="{DABEB5C6-7327-4C3C-8954-99674A6F1E1C}" dt="2026-05-05T11:07:25.980" v="103" actId="478"/>
          <ac:picMkLst>
            <pc:docMk/>
            <pc:sldMk cId="0" sldId="260"/>
            <ac:picMk id="7" creationId="{00000000-0000-0000-0000-000000000000}"/>
          </ac:picMkLst>
        </pc:picChg>
      </pc:sldChg>
      <pc:sldChg chg="delSp modSp del mod">
        <pc:chgData name="Matthieu RANCINAN" userId="4ca7eb88-3a48-4fd2-ac53-2b197c406ae2" providerId="ADAL" clId="{DABEB5C6-7327-4C3C-8954-99674A6F1E1C}" dt="2026-05-05T15:45:56.823" v="4519" actId="47"/>
        <pc:sldMkLst>
          <pc:docMk/>
          <pc:sldMk cId="0" sldId="261"/>
        </pc:sldMkLst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1"/>
            <ac:spMk id="2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1"/>
            <ac:spMk id="3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1"/>
            <ac:spMk id="4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1"/>
            <ac:spMk id="5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1"/>
            <ac:spMk id="6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1"/>
            <ac:spMk id="7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1"/>
            <ac:spMk id="8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42:24.022" v="1787"/>
          <ac:spMkLst>
            <pc:docMk/>
            <pc:sldMk cId="0" sldId="261"/>
            <ac:spMk id="9" creationId="{00000000-0000-0000-0000-000000000000}"/>
          </ac:spMkLst>
        </pc:spChg>
        <pc:picChg chg="del">
          <ac:chgData name="Matthieu RANCINAN" userId="4ca7eb88-3a48-4fd2-ac53-2b197c406ae2" providerId="ADAL" clId="{DABEB5C6-7327-4C3C-8954-99674A6F1E1C}" dt="2026-05-05T11:07:28.137" v="105" actId="478"/>
          <ac:picMkLst>
            <pc:docMk/>
            <pc:sldMk cId="0" sldId="261"/>
            <ac:picMk id="10" creationId="{00000000-0000-0000-0000-000000000000}"/>
          </ac:picMkLst>
        </pc:picChg>
      </pc:sldChg>
      <pc:sldChg chg="delSp modSp mod">
        <pc:chgData name="Matthieu RANCINAN" userId="4ca7eb88-3a48-4fd2-ac53-2b197c406ae2" providerId="ADAL" clId="{DABEB5C6-7327-4C3C-8954-99674A6F1E1C}" dt="2026-05-05T11:14:48.249" v="342" actId="790"/>
        <pc:sldMkLst>
          <pc:docMk/>
          <pc:sldMk cId="0" sldId="262"/>
        </pc:sldMkLst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2"/>
            <ac:spMk id="2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2"/>
            <ac:spMk id="3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2"/>
            <ac:spMk id="4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2"/>
            <ac:spMk id="6" creationId="{00000000-0000-0000-0000-000000000000}"/>
          </ac:spMkLst>
        </pc:spChg>
        <pc:spChg chg="del">
          <ac:chgData name="Matthieu RANCINAN" userId="4ca7eb88-3a48-4fd2-ac53-2b197c406ae2" providerId="ADAL" clId="{DABEB5C6-7327-4C3C-8954-99674A6F1E1C}" dt="2026-05-05T11:07:31.903" v="107" actId="478"/>
          <ac:spMkLst>
            <pc:docMk/>
            <pc:sldMk cId="0" sldId="262"/>
            <ac:spMk id="7" creationId="{00000000-0000-0000-0000-000000000000}"/>
          </ac:spMkLst>
        </pc:spChg>
        <pc:picChg chg="del">
          <ac:chgData name="Matthieu RANCINAN" userId="4ca7eb88-3a48-4fd2-ac53-2b197c406ae2" providerId="ADAL" clId="{DABEB5C6-7327-4C3C-8954-99674A6F1E1C}" dt="2026-05-05T11:07:31.439" v="106" actId="478"/>
          <ac:picMkLst>
            <pc:docMk/>
            <pc:sldMk cId="0" sldId="262"/>
            <ac:picMk id="8" creationId="{00000000-0000-0000-0000-000000000000}"/>
          </ac:picMkLst>
        </pc:picChg>
      </pc:sldChg>
      <pc:sldChg chg="modSp mod">
        <pc:chgData name="Matthieu RANCINAN" userId="4ca7eb88-3a48-4fd2-ac53-2b197c406ae2" providerId="ADAL" clId="{DABEB5C6-7327-4C3C-8954-99674A6F1E1C}" dt="2026-05-05T11:14:48.249" v="342" actId="790"/>
        <pc:sldMkLst>
          <pc:docMk/>
          <pc:sldMk cId="0" sldId="263"/>
        </pc:sldMkLst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3"/>
            <ac:spMk id="2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3"/>
            <ac:spMk id="3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3"/>
            <ac:spMk id="9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3"/>
            <ac:spMk id="12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3"/>
            <ac:spMk id="13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3"/>
            <ac:spMk id="15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3"/>
            <ac:spMk id="16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3"/>
            <ac:spMk id="19" creationId="{00000000-0000-0000-0000-000000000000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0" sldId="263"/>
            <ac:spMk id="20" creationId="{00000000-0000-0000-0000-000000000000}"/>
          </ac:spMkLst>
        </pc:spChg>
      </pc:sldChg>
      <pc:sldChg chg="delSp modSp add mod setBg">
        <pc:chgData name="Matthieu RANCINAN" userId="4ca7eb88-3a48-4fd2-ac53-2b197c406ae2" providerId="ADAL" clId="{DABEB5C6-7327-4C3C-8954-99674A6F1E1C}" dt="2026-05-05T11:30:10.552" v="1070" actId="20577"/>
        <pc:sldMkLst>
          <pc:docMk/>
          <pc:sldMk cId="644837602" sldId="264"/>
        </pc:sldMkLst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644837602" sldId="264"/>
            <ac:spMk id="2" creationId="{904CCBDB-5885-B615-323B-A3D526506FC7}"/>
          </ac:spMkLst>
        </pc:spChg>
        <pc:spChg chg="mod">
          <ac:chgData name="Matthieu RANCINAN" userId="4ca7eb88-3a48-4fd2-ac53-2b197c406ae2" providerId="ADAL" clId="{DABEB5C6-7327-4C3C-8954-99674A6F1E1C}" dt="2026-05-05T11:14:48.249" v="342" actId="790"/>
          <ac:spMkLst>
            <pc:docMk/>
            <pc:sldMk cId="644837602" sldId="264"/>
            <ac:spMk id="3" creationId="{190945AA-2941-9C77-4C73-6C0FB23509A2}"/>
          </ac:spMkLst>
        </pc:spChg>
        <pc:spChg chg="mod">
          <ac:chgData name="Matthieu RANCINAN" userId="4ca7eb88-3a48-4fd2-ac53-2b197c406ae2" providerId="ADAL" clId="{DABEB5C6-7327-4C3C-8954-99674A6F1E1C}" dt="2026-05-05T11:29:58.879" v="1016" actId="20577"/>
          <ac:spMkLst>
            <pc:docMk/>
            <pc:sldMk cId="644837602" sldId="264"/>
            <ac:spMk id="4" creationId="{5A3E128E-5E61-91E1-7AE1-0B7C92E4C605}"/>
          </ac:spMkLst>
        </pc:spChg>
        <pc:spChg chg="mod">
          <ac:chgData name="Matthieu RANCINAN" userId="4ca7eb88-3a48-4fd2-ac53-2b197c406ae2" providerId="ADAL" clId="{DABEB5C6-7327-4C3C-8954-99674A6F1E1C}" dt="2026-05-05T11:30:10.552" v="1070" actId="20577"/>
          <ac:spMkLst>
            <pc:docMk/>
            <pc:sldMk cId="644837602" sldId="264"/>
            <ac:spMk id="5" creationId="{17748940-8FC9-20FF-4D8C-D84EA0EC4F7C}"/>
          </ac:spMkLst>
        </pc:spChg>
        <pc:spChg chg="del">
          <ac:chgData name="Matthieu RANCINAN" userId="4ca7eb88-3a48-4fd2-ac53-2b197c406ae2" providerId="ADAL" clId="{DABEB5C6-7327-4C3C-8954-99674A6F1E1C}" dt="2026-05-05T11:07:10.544" v="99" actId="478"/>
          <ac:spMkLst>
            <pc:docMk/>
            <pc:sldMk cId="644837602" sldId="264"/>
            <ac:spMk id="6" creationId="{E333D5D7-B16D-C26B-E638-B791C3AE844F}"/>
          </ac:spMkLst>
        </pc:spChg>
        <pc:picChg chg="del">
          <ac:chgData name="Matthieu RANCINAN" userId="4ca7eb88-3a48-4fd2-ac53-2b197c406ae2" providerId="ADAL" clId="{DABEB5C6-7327-4C3C-8954-99674A6F1E1C}" dt="2026-05-05T11:07:09.801" v="98" actId="478"/>
          <ac:picMkLst>
            <pc:docMk/>
            <pc:sldMk cId="644837602" sldId="264"/>
            <ac:picMk id="7" creationId="{84971472-39D3-5ED1-B2C8-2DA178A6576B}"/>
          </ac:picMkLst>
        </pc:picChg>
      </pc:sldChg>
      <pc:sldChg chg="modSp add mod">
        <pc:chgData name="Matthieu RANCINAN" userId="4ca7eb88-3a48-4fd2-ac53-2b197c406ae2" providerId="ADAL" clId="{DABEB5C6-7327-4C3C-8954-99674A6F1E1C}" dt="2026-05-05T11:31:47.966" v="1287" actId="20577"/>
        <pc:sldMkLst>
          <pc:docMk/>
          <pc:sldMk cId="2140692776" sldId="265"/>
        </pc:sldMkLst>
        <pc:spChg chg="mod">
          <ac:chgData name="Matthieu RANCINAN" userId="4ca7eb88-3a48-4fd2-ac53-2b197c406ae2" providerId="ADAL" clId="{DABEB5C6-7327-4C3C-8954-99674A6F1E1C}" dt="2026-05-05T11:31:10.826" v="1189" actId="20577"/>
          <ac:spMkLst>
            <pc:docMk/>
            <pc:sldMk cId="2140692776" sldId="265"/>
            <ac:spMk id="2" creationId="{C1F72E77-5DA1-509B-691D-9F52D862511D}"/>
          </ac:spMkLst>
        </pc:spChg>
        <pc:spChg chg="mod">
          <ac:chgData name="Matthieu RANCINAN" userId="4ca7eb88-3a48-4fd2-ac53-2b197c406ae2" providerId="ADAL" clId="{DABEB5C6-7327-4C3C-8954-99674A6F1E1C}" dt="2026-05-05T11:31:26.061" v="1212" actId="20577"/>
          <ac:spMkLst>
            <pc:docMk/>
            <pc:sldMk cId="2140692776" sldId="265"/>
            <ac:spMk id="4" creationId="{909C2B23-4654-CE4F-6E87-CE54CFEE2CEA}"/>
          </ac:spMkLst>
        </pc:spChg>
        <pc:spChg chg="mod">
          <ac:chgData name="Matthieu RANCINAN" userId="4ca7eb88-3a48-4fd2-ac53-2b197c406ae2" providerId="ADAL" clId="{DABEB5C6-7327-4C3C-8954-99674A6F1E1C}" dt="2026-05-05T11:31:47.966" v="1287" actId="20577"/>
          <ac:spMkLst>
            <pc:docMk/>
            <pc:sldMk cId="2140692776" sldId="265"/>
            <ac:spMk id="5" creationId="{FF97E391-F554-5564-B9C7-254565184BD8}"/>
          </ac:spMkLst>
        </pc:spChg>
      </pc:sldChg>
      <pc:sldChg chg="new del">
        <pc:chgData name="Matthieu RANCINAN" userId="4ca7eb88-3a48-4fd2-ac53-2b197c406ae2" providerId="ADAL" clId="{DABEB5C6-7327-4C3C-8954-99674A6F1E1C}" dt="2026-05-05T11:12:12.962" v="238" actId="47"/>
        <pc:sldMkLst>
          <pc:docMk/>
          <pc:sldMk cId="3950342017" sldId="265"/>
        </pc:sldMkLst>
      </pc:sldChg>
      <pc:sldChg chg="add del">
        <pc:chgData name="Matthieu RANCINAN" userId="4ca7eb88-3a48-4fd2-ac53-2b197c406ae2" providerId="ADAL" clId="{DABEB5C6-7327-4C3C-8954-99674A6F1E1C}" dt="2026-05-05T11:33:58.548" v="1337" actId="47"/>
        <pc:sldMkLst>
          <pc:docMk/>
          <pc:sldMk cId="3020095790" sldId="2147478052"/>
        </pc:sldMkLst>
      </pc:sldChg>
      <pc:sldChg chg="addSp delSp modSp add mod setBg">
        <pc:chgData name="Matthieu RANCINAN" userId="4ca7eb88-3a48-4fd2-ac53-2b197c406ae2" providerId="ADAL" clId="{DABEB5C6-7327-4C3C-8954-99674A6F1E1C}" dt="2026-05-05T11:34:37.729" v="1377" actId="20577"/>
        <pc:sldMkLst>
          <pc:docMk/>
          <pc:sldMk cId="2155550657" sldId="2147478053"/>
        </pc:sldMkLst>
        <pc:spChg chg="mod">
          <ac:chgData name="Matthieu RANCINAN" userId="4ca7eb88-3a48-4fd2-ac53-2b197c406ae2" providerId="ADAL" clId="{DABEB5C6-7327-4C3C-8954-99674A6F1E1C}" dt="2026-05-05T11:33:00.305" v="1320" actId="20577"/>
          <ac:spMkLst>
            <pc:docMk/>
            <pc:sldMk cId="2155550657" sldId="2147478053"/>
            <ac:spMk id="3" creationId="{522AABBB-509E-6059-037A-26665B322AFD}"/>
          </ac:spMkLst>
        </pc:spChg>
        <pc:spChg chg="add del mod">
          <ac:chgData name="Matthieu RANCINAN" userId="4ca7eb88-3a48-4fd2-ac53-2b197c406ae2" providerId="ADAL" clId="{DABEB5C6-7327-4C3C-8954-99674A6F1E1C}" dt="2026-05-05T11:33:40.098" v="1333" actId="478"/>
          <ac:spMkLst>
            <pc:docMk/>
            <pc:sldMk cId="2155550657" sldId="2147478053"/>
            <ac:spMk id="5" creationId="{C91CFD17-A235-08FF-4752-9742B0A2C1DD}"/>
          </ac:spMkLst>
        </pc:spChg>
        <pc:spChg chg="del mod">
          <ac:chgData name="Matthieu RANCINAN" userId="4ca7eb88-3a48-4fd2-ac53-2b197c406ae2" providerId="ADAL" clId="{DABEB5C6-7327-4C3C-8954-99674A6F1E1C}" dt="2026-05-05T11:33:23.019" v="1327" actId="478"/>
          <ac:spMkLst>
            <pc:docMk/>
            <pc:sldMk cId="2155550657" sldId="2147478053"/>
            <ac:spMk id="6" creationId="{E5EC06C0-D69F-CAC7-AC1C-5097A4644ECD}"/>
          </ac:spMkLst>
        </pc:spChg>
        <pc:spChg chg="del">
          <ac:chgData name="Matthieu RANCINAN" userId="4ca7eb88-3a48-4fd2-ac53-2b197c406ae2" providerId="ADAL" clId="{DABEB5C6-7327-4C3C-8954-99674A6F1E1C}" dt="2026-05-05T11:34:14.120" v="1338" actId="478"/>
          <ac:spMkLst>
            <pc:docMk/>
            <pc:sldMk cId="2155550657" sldId="2147478053"/>
            <ac:spMk id="8" creationId="{9767F7A5-4A3F-AB5C-CE66-8746098A3EBB}"/>
          </ac:spMkLst>
        </pc:spChg>
        <pc:spChg chg="del">
          <ac:chgData name="Matthieu RANCINAN" userId="4ca7eb88-3a48-4fd2-ac53-2b197c406ae2" providerId="ADAL" clId="{DABEB5C6-7327-4C3C-8954-99674A6F1E1C}" dt="2026-05-05T11:34:17.825" v="1339" actId="478"/>
          <ac:spMkLst>
            <pc:docMk/>
            <pc:sldMk cId="2155550657" sldId="2147478053"/>
            <ac:spMk id="9" creationId="{AF1004AA-C41A-949B-84AB-847BAB5D8086}"/>
          </ac:spMkLst>
        </pc:spChg>
        <pc:spChg chg="add mod">
          <ac:chgData name="Matthieu RANCINAN" userId="4ca7eb88-3a48-4fd2-ac53-2b197c406ae2" providerId="ADAL" clId="{DABEB5C6-7327-4C3C-8954-99674A6F1E1C}" dt="2026-05-05T11:33:12.116" v="1322"/>
          <ac:spMkLst>
            <pc:docMk/>
            <pc:sldMk cId="2155550657" sldId="2147478053"/>
            <ac:spMk id="13" creationId="{3706FD20-57FC-B516-7F65-FB1B0AF8744F}"/>
          </ac:spMkLst>
        </pc:spChg>
        <pc:spChg chg="mod">
          <ac:chgData name="Matthieu RANCINAN" userId="4ca7eb88-3a48-4fd2-ac53-2b197c406ae2" providerId="ADAL" clId="{DABEB5C6-7327-4C3C-8954-99674A6F1E1C}" dt="2026-05-05T11:33:12.116" v="1322"/>
          <ac:spMkLst>
            <pc:docMk/>
            <pc:sldMk cId="2155550657" sldId="2147478053"/>
            <ac:spMk id="19" creationId="{ECA945D1-39A8-4594-F925-3854F942D78E}"/>
          </ac:spMkLst>
        </pc:spChg>
        <pc:spChg chg="mod">
          <ac:chgData name="Matthieu RANCINAN" userId="4ca7eb88-3a48-4fd2-ac53-2b197c406ae2" providerId="ADAL" clId="{DABEB5C6-7327-4C3C-8954-99674A6F1E1C}" dt="2026-05-05T11:33:12.116" v="1322"/>
          <ac:spMkLst>
            <pc:docMk/>
            <pc:sldMk cId="2155550657" sldId="2147478053"/>
            <ac:spMk id="21" creationId="{0B6627BD-BB6A-B052-1B70-EBF23E48C1C0}"/>
          </ac:spMkLst>
        </pc:spChg>
        <pc:spChg chg="mod">
          <ac:chgData name="Matthieu RANCINAN" userId="4ca7eb88-3a48-4fd2-ac53-2b197c406ae2" providerId="ADAL" clId="{DABEB5C6-7327-4C3C-8954-99674A6F1E1C}" dt="2026-05-05T11:33:12.116" v="1322"/>
          <ac:spMkLst>
            <pc:docMk/>
            <pc:sldMk cId="2155550657" sldId="2147478053"/>
            <ac:spMk id="22" creationId="{FC02A951-1760-0ABE-F46F-8956E0DD94FC}"/>
          </ac:spMkLst>
        </pc:spChg>
        <pc:spChg chg="add mod">
          <ac:chgData name="Matthieu RANCINAN" userId="4ca7eb88-3a48-4fd2-ac53-2b197c406ae2" providerId="ADAL" clId="{DABEB5C6-7327-4C3C-8954-99674A6F1E1C}" dt="2026-05-05T11:33:12.116" v="1322"/>
          <ac:spMkLst>
            <pc:docMk/>
            <pc:sldMk cId="2155550657" sldId="2147478053"/>
            <ac:spMk id="31" creationId="{8FF2401B-BF9E-54E2-9C02-9F84556A8E83}"/>
          </ac:spMkLst>
        </pc:spChg>
        <pc:spChg chg="mod">
          <ac:chgData name="Matthieu RANCINAN" userId="4ca7eb88-3a48-4fd2-ac53-2b197c406ae2" providerId="ADAL" clId="{DABEB5C6-7327-4C3C-8954-99674A6F1E1C}" dt="2026-05-05T11:33:12.116" v="1322"/>
          <ac:spMkLst>
            <pc:docMk/>
            <pc:sldMk cId="2155550657" sldId="2147478053"/>
            <ac:spMk id="35" creationId="{7FB864DE-320C-7FED-1329-CDE1F3E99B48}"/>
          </ac:spMkLst>
        </pc:spChg>
        <pc:spChg chg="add mod">
          <ac:chgData name="Matthieu RANCINAN" userId="4ca7eb88-3a48-4fd2-ac53-2b197c406ae2" providerId="ADAL" clId="{DABEB5C6-7327-4C3C-8954-99674A6F1E1C}" dt="2026-05-05T11:33:12.116" v="1322"/>
          <ac:spMkLst>
            <pc:docMk/>
            <pc:sldMk cId="2155550657" sldId="2147478053"/>
            <ac:spMk id="36" creationId="{A73CCB1D-92B1-DCC5-825A-A230B4149B8E}"/>
          </ac:spMkLst>
        </pc:spChg>
        <pc:spChg chg="add mod">
          <ac:chgData name="Matthieu RANCINAN" userId="4ca7eb88-3a48-4fd2-ac53-2b197c406ae2" providerId="ADAL" clId="{DABEB5C6-7327-4C3C-8954-99674A6F1E1C}" dt="2026-05-05T11:33:12.116" v="1322"/>
          <ac:spMkLst>
            <pc:docMk/>
            <pc:sldMk cId="2155550657" sldId="2147478053"/>
            <ac:spMk id="37" creationId="{17F26FE5-710F-6EBE-06E5-4DC0429A2874}"/>
          </ac:spMkLst>
        </pc:spChg>
        <pc:spChg chg="add mod">
          <ac:chgData name="Matthieu RANCINAN" userId="4ca7eb88-3a48-4fd2-ac53-2b197c406ae2" providerId="ADAL" clId="{DABEB5C6-7327-4C3C-8954-99674A6F1E1C}" dt="2026-05-05T11:33:33.320" v="1330" actId="14100"/>
          <ac:spMkLst>
            <pc:docMk/>
            <pc:sldMk cId="2155550657" sldId="2147478053"/>
            <ac:spMk id="42" creationId="{27F7573D-B0C9-90E1-7D64-E56A193C1108}"/>
          </ac:spMkLst>
        </pc:spChg>
        <pc:spChg chg="mod">
          <ac:chgData name="Matthieu RANCINAN" userId="4ca7eb88-3a48-4fd2-ac53-2b197c406ae2" providerId="ADAL" clId="{DABEB5C6-7327-4C3C-8954-99674A6F1E1C}" dt="2026-05-05T11:33:24.701" v="1328"/>
          <ac:spMkLst>
            <pc:docMk/>
            <pc:sldMk cId="2155550657" sldId="2147478053"/>
            <ac:spMk id="48" creationId="{29BDC82A-624A-4EF5-FB64-91F0BFD9E39D}"/>
          </ac:spMkLst>
        </pc:spChg>
        <pc:spChg chg="mod">
          <ac:chgData name="Matthieu RANCINAN" userId="4ca7eb88-3a48-4fd2-ac53-2b197c406ae2" providerId="ADAL" clId="{DABEB5C6-7327-4C3C-8954-99674A6F1E1C}" dt="2026-05-05T11:33:50.324" v="1336" actId="1076"/>
          <ac:spMkLst>
            <pc:docMk/>
            <pc:sldMk cId="2155550657" sldId="2147478053"/>
            <ac:spMk id="50" creationId="{8DDB3658-8A6B-289B-9A0F-C66007EB10E2}"/>
          </ac:spMkLst>
        </pc:spChg>
        <pc:spChg chg="mod">
          <ac:chgData name="Matthieu RANCINAN" userId="4ca7eb88-3a48-4fd2-ac53-2b197c406ae2" providerId="ADAL" clId="{DABEB5C6-7327-4C3C-8954-99674A6F1E1C}" dt="2026-05-05T11:33:24.701" v="1328"/>
          <ac:spMkLst>
            <pc:docMk/>
            <pc:sldMk cId="2155550657" sldId="2147478053"/>
            <ac:spMk id="51" creationId="{6B0E5110-F692-C193-1732-6C8F3463C1BA}"/>
          </ac:spMkLst>
        </pc:spChg>
        <pc:spChg chg="add mod">
          <ac:chgData name="Matthieu RANCINAN" userId="4ca7eb88-3a48-4fd2-ac53-2b197c406ae2" providerId="ADAL" clId="{DABEB5C6-7327-4C3C-8954-99674A6F1E1C}" dt="2026-05-05T11:33:33.320" v="1330" actId="14100"/>
          <ac:spMkLst>
            <pc:docMk/>
            <pc:sldMk cId="2155550657" sldId="2147478053"/>
            <ac:spMk id="60" creationId="{AEB0A068-A2AB-E167-05B0-09CE4980D782}"/>
          </ac:spMkLst>
        </pc:spChg>
        <pc:spChg chg="mod">
          <ac:chgData name="Matthieu RANCINAN" userId="4ca7eb88-3a48-4fd2-ac53-2b197c406ae2" providerId="ADAL" clId="{DABEB5C6-7327-4C3C-8954-99674A6F1E1C}" dt="2026-05-05T11:33:24.701" v="1328"/>
          <ac:spMkLst>
            <pc:docMk/>
            <pc:sldMk cId="2155550657" sldId="2147478053"/>
            <ac:spMk id="64" creationId="{FB1C8FF3-2BD1-DA75-202C-79854742F2A5}"/>
          </ac:spMkLst>
        </pc:spChg>
        <pc:spChg chg="add mod">
          <ac:chgData name="Matthieu RANCINAN" userId="4ca7eb88-3a48-4fd2-ac53-2b197c406ae2" providerId="ADAL" clId="{DABEB5C6-7327-4C3C-8954-99674A6F1E1C}" dt="2026-05-05T11:34:37.729" v="1377" actId="20577"/>
          <ac:spMkLst>
            <pc:docMk/>
            <pc:sldMk cId="2155550657" sldId="2147478053"/>
            <ac:spMk id="65" creationId="{F529EB51-9144-46FF-0A84-4C70B85C09C3}"/>
          </ac:spMkLst>
        </pc:spChg>
        <pc:spChg chg="add mod">
          <ac:chgData name="Matthieu RANCINAN" userId="4ca7eb88-3a48-4fd2-ac53-2b197c406ae2" providerId="ADAL" clId="{DABEB5C6-7327-4C3C-8954-99674A6F1E1C}" dt="2026-05-05T11:33:33.320" v="1330" actId="14100"/>
          <ac:spMkLst>
            <pc:docMk/>
            <pc:sldMk cId="2155550657" sldId="2147478053"/>
            <ac:spMk id="66" creationId="{058C6ECB-A7B4-9CA1-A78D-3EFD69D1A109}"/>
          </ac:spMkLst>
        </pc:spChg>
        <pc:grpChg chg="mod">
          <ac:chgData name="Matthieu RANCINAN" userId="4ca7eb88-3a48-4fd2-ac53-2b197c406ae2" providerId="ADAL" clId="{DABEB5C6-7327-4C3C-8954-99674A6F1E1C}" dt="2026-05-05T11:33:33.119" v="1329" actId="14100"/>
          <ac:grpSpMkLst>
            <pc:docMk/>
            <pc:sldMk cId="2155550657" sldId="2147478053"/>
            <ac:grpSpMk id="39" creationId="{7FF68FC6-4B71-47B5-EACE-FB5270B12F42}"/>
          </ac:grpSpMkLst>
        </pc:grpChg>
        <pc:grpChg chg="mod">
          <ac:chgData name="Matthieu RANCINAN" userId="4ca7eb88-3a48-4fd2-ac53-2b197c406ae2" providerId="ADAL" clId="{DABEB5C6-7327-4C3C-8954-99674A6F1E1C}" dt="2026-05-05T11:33:33.320" v="1330" actId="14100"/>
          <ac:grpSpMkLst>
            <pc:docMk/>
            <pc:sldMk cId="2155550657" sldId="2147478053"/>
            <ac:grpSpMk id="44" creationId="{3EEC4B07-DE89-5E21-5DC8-5F0476E4E095}"/>
          </ac:grpSpMkLst>
        </pc:grpChg>
        <pc:grpChg chg="mod">
          <ac:chgData name="Matthieu RANCINAN" userId="4ca7eb88-3a48-4fd2-ac53-2b197c406ae2" providerId="ADAL" clId="{DABEB5C6-7327-4C3C-8954-99674A6F1E1C}" dt="2026-05-05T11:33:33.320" v="1330" actId="14100"/>
          <ac:grpSpMkLst>
            <pc:docMk/>
            <pc:sldMk cId="2155550657" sldId="2147478053"/>
            <ac:grpSpMk id="49" creationId="{896DBD0D-0F69-1411-DA96-7747D662C455}"/>
          </ac:grpSpMkLst>
        </pc:grpChg>
        <pc:grpChg chg="mod">
          <ac:chgData name="Matthieu RANCINAN" userId="4ca7eb88-3a48-4fd2-ac53-2b197c406ae2" providerId="ADAL" clId="{DABEB5C6-7327-4C3C-8954-99674A6F1E1C}" dt="2026-05-05T11:33:44.106" v="1334" actId="1076"/>
          <ac:grpSpMkLst>
            <pc:docMk/>
            <pc:sldMk cId="2155550657" sldId="2147478053"/>
            <ac:grpSpMk id="52" creationId="{330B1E9F-70C5-E4C6-EEB1-C99D538B4FC0}"/>
          </ac:grpSpMkLst>
        </pc:grpChg>
        <pc:grpChg chg="mod">
          <ac:chgData name="Matthieu RANCINAN" userId="4ca7eb88-3a48-4fd2-ac53-2b197c406ae2" providerId="ADAL" clId="{DABEB5C6-7327-4C3C-8954-99674A6F1E1C}" dt="2026-05-05T11:33:33.320" v="1330" actId="14100"/>
          <ac:grpSpMkLst>
            <pc:docMk/>
            <pc:sldMk cId="2155550657" sldId="2147478053"/>
            <ac:grpSpMk id="61" creationId="{FEB35A2B-FF1D-34EC-110F-2AE79A08A58E}"/>
          </ac:grpSpMkLst>
        </pc:grpChg>
        <pc:picChg chg="mod">
          <ac:chgData name="Matthieu RANCINAN" userId="4ca7eb88-3a48-4fd2-ac53-2b197c406ae2" providerId="ADAL" clId="{DABEB5C6-7327-4C3C-8954-99674A6F1E1C}" dt="2026-05-05T11:33:12.116" v="1322"/>
          <ac:picMkLst>
            <pc:docMk/>
            <pc:sldMk cId="2155550657" sldId="2147478053"/>
            <ac:picMk id="16" creationId="{F245F1F2-70C5-54E4-0ECA-727BB133D956}"/>
          </ac:picMkLst>
        </pc:picChg>
        <pc:picChg chg="mod">
          <ac:chgData name="Matthieu RANCINAN" userId="4ca7eb88-3a48-4fd2-ac53-2b197c406ae2" providerId="ADAL" clId="{DABEB5C6-7327-4C3C-8954-99674A6F1E1C}" dt="2026-05-05T11:33:12.116" v="1322"/>
          <ac:picMkLst>
            <pc:docMk/>
            <pc:sldMk cId="2155550657" sldId="2147478053"/>
            <ac:picMk id="26" creationId="{94FCF222-A63C-8CD1-8856-FD0FAB7FD41B}"/>
          </ac:picMkLst>
        </pc:picChg>
        <pc:picChg chg="mod">
          <ac:chgData name="Matthieu RANCINAN" userId="4ca7eb88-3a48-4fd2-ac53-2b197c406ae2" providerId="ADAL" clId="{DABEB5C6-7327-4C3C-8954-99674A6F1E1C}" dt="2026-05-05T11:33:33.320" v="1330" actId="14100"/>
          <ac:picMkLst>
            <pc:docMk/>
            <pc:sldMk cId="2155550657" sldId="2147478053"/>
            <ac:picMk id="43" creationId="{44024B2A-8DD7-1401-213E-F288E86CEAF0}"/>
          </ac:picMkLst>
        </pc:picChg>
        <pc:picChg chg="mod">
          <ac:chgData name="Matthieu RANCINAN" userId="4ca7eb88-3a48-4fd2-ac53-2b197c406ae2" providerId="ADAL" clId="{DABEB5C6-7327-4C3C-8954-99674A6F1E1C}" dt="2026-05-05T11:33:24.701" v="1328"/>
          <ac:picMkLst>
            <pc:docMk/>
            <pc:sldMk cId="2155550657" sldId="2147478053"/>
            <ac:picMk id="55" creationId="{FED0D971-F0FB-F507-6D14-8128C5FFC5A1}"/>
          </ac:picMkLst>
        </pc:picChg>
        <pc:picChg chg="mod">
          <ac:chgData name="Matthieu RANCINAN" userId="4ca7eb88-3a48-4fd2-ac53-2b197c406ae2" providerId="ADAL" clId="{DABEB5C6-7327-4C3C-8954-99674A6F1E1C}" dt="2026-05-05T11:33:24.701" v="1328"/>
          <ac:picMkLst>
            <pc:docMk/>
            <pc:sldMk cId="2155550657" sldId="2147478053"/>
            <ac:picMk id="59" creationId="{3FEBBBCE-674E-9021-B9FE-C3F292A1D9BD}"/>
          </ac:picMkLst>
        </pc:picChg>
        <pc:picChg chg="mod">
          <ac:chgData name="Matthieu RANCINAN" userId="4ca7eb88-3a48-4fd2-ac53-2b197c406ae2" providerId="ADAL" clId="{DABEB5C6-7327-4C3C-8954-99674A6F1E1C}" dt="2026-05-05T11:33:33.320" v="1330" actId="14100"/>
          <ac:picMkLst>
            <pc:docMk/>
            <pc:sldMk cId="2155550657" sldId="2147478053"/>
            <ac:picMk id="67" creationId="{3617A933-D079-5F15-3783-88BA8283D66A}"/>
          </ac:picMkLst>
        </pc:picChg>
      </pc:sldChg>
      <pc:sldChg chg="delSp modSp add mod setBg">
        <pc:chgData name="Matthieu RANCINAN" userId="4ca7eb88-3a48-4fd2-ac53-2b197c406ae2" providerId="ADAL" clId="{DABEB5C6-7327-4C3C-8954-99674A6F1E1C}" dt="2026-05-05T11:44:21.476" v="1911" actId="6549"/>
        <pc:sldMkLst>
          <pc:docMk/>
          <pc:sldMk cId="334404938" sldId="2147478054"/>
        </pc:sldMkLst>
        <pc:spChg chg="mod">
          <ac:chgData name="Matthieu RANCINAN" userId="4ca7eb88-3a48-4fd2-ac53-2b197c406ae2" providerId="ADAL" clId="{DABEB5C6-7327-4C3C-8954-99674A6F1E1C}" dt="2026-05-05T11:35:25.993" v="1399" actId="20577"/>
          <ac:spMkLst>
            <pc:docMk/>
            <pc:sldMk cId="334404938" sldId="2147478054"/>
            <ac:spMk id="3" creationId="{02090EF1-51DE-25E1-2EB0-01312448B62E}"/>
          </ac:spMkLst>
        </pc:spChg>
        <pc:spChg chg="mod">
          <ac:chgData name="Matthieu RANCINAN" userId="4ca7eb88-3a48-4fd2-ac53-2b197c406ae2" providerId="ADAL" clId="{DABEB5C6-7327-4C3C-8954-99674A6F1E1C}" dt="2026-05-05T11:44:21.476" v="1911" actId="6549"/>
          <ac:spMkLst>
            <pc:docMk/>
            <pc:sldMk cId="334404938" sldId="2147478054"/>
            <ac:spMk id="5" creationId="{F221A35E-D50E-A110-E999-5A5B24B87B18}"/>
          </ac:spMkLst>
        </pc:spChg>
        <pc:spChg chg="del mod">
          <ac:chgData name="Matthieu RANCINAN" userId="4ca7eb88-3a48-4fd2-ac53-2b197c406ae2" providerId="ADAL" clId="{DABEB5C6-7327-4C3C-8954-99674A6F1E1C}" dt="2026-05-05T11:39:02.114" v="1498" actId="478"/>
          <ac:spMkLst>
            <pc:docMk/>
            <pc:sldMk cId="334404938" sldId="2147478054"/>
            <ac:spMk id="6" creationId="{327C492D-EE40-863B-242B-8B0F42983805}"/>
          </ac:spMkLst>
        </pc:spChg>
        <pc:spChg chg="mod">
          <ac:chgData name="Matthieu RANCINAN" userId="4ca7eb88-3a48-4fd2-ac53-2b197c406ae2" providerId="ADAL" clId="{DABEB5C6-7327-4C3C-8954-99674A6F1E1C}" dt="2026-05-05T11:42:24.022" v="1787"/>
          <ac:spMkLst>
            <pc:docMk/>
            <pc:sldMk cId="334404938" sldId="2147478054"/>
            <ac:spMk id="9" creationId="{309C0376-AA19-741B-1B81-F3AE7D1D571B}"/>
          </ac:spMkLst>
        </pc:spChg>
      </pc:sldChg>
      <pc:sldChg chg="addSp delSp modSp add mod ord">
        <pc:chgData name="Matthieu RANCINAN" userId="4ca7eb88-3a48-4fd2-ac53-2b197c406ae2" providerId="ADAL" clId="{DABEB5C6-7327-4C3C-8954-99674A6F1E1C}" dt="2026-05-05T11:43:08.220" v="1842" actId="20577"/>
        <pc:sldMkLst>
          <pc:docMk/>
          <pc:sldMk cId="312370308" sldId="2147478055"/>
        </pc:sldMkLst>
        <pc:spChg chg="mod">
          <ac:chgData name="Matthieu RANCINAN" userId="4ca7eb88-3a48-4fd2-ac53-2b197c406ae2" providerId="ADAL" clId="{DABEB5C6-7327-4C3C-8954-99674A6F1E1C}" dt="2026-05-05T11:37:14.440" v="1468" actId="20577"/>
          <ac:spMkLst>
            <pc:docMk/>
            <pc:sldMk cId="312370308" sldId="2147478055"/>
            <ac:spMk id="3" creationId="{BFDF39A0-FF20-7F4D-1EE0-808E4FE4E754}"/>
          </ac:spMkLst>
        </pc:spChg>
        <pc:spChg chg="del">
          <ac:chgData name="Matthieu RANCINAN" userId="4ca7eb88-3a48-4fd2-ac53-2b197c406ae2" providerId="ADAL" clId="{DABEB5C6-7327-4C3C-8954-99674A6F1E1C}" dt="2026-05-05T11:37:25.549" v="1472" actId="478"/>
          <ac:spMkLst>
            <pc:docMk/>
            <pc:sldMk cId="312370308" sldId="2147478055"/>
            <ac:spMk id="5" creationId="{7034DC7A-70AB-B03B-B61D-184B4750F05F}"/>
          </ac:spMkLst>
        </pc:spChg>
        <pc:spChg chg="del">
          <ac:chgData name="Matthieu RANCINAN" userId="4ca7eb88-3a48-4fd2-ac53-2b197c406ae2" providerId="ADAL" clId="{DABEB5C6-7327-4C3C-8954-99674A6F1E1C}" dt="2026-05-05T11:37:36.175" v="1474" actId="478"/>
          <ac:spMkLst>
            <pc:docMk/>
            <pc:sldMk cId="312370308" sldId="2147478055"/>
            <ac:spMk id="6" creationId="{3E105DD2-8DF5-D2DD-FE30-5281B03AB2BB}"/>
          </ac:spMkLst>
        </pc:spChg>
        <pc:spChg chg="mod">
          <ac:chgData name="Matthieu RANCINAN" userId="4ca7eb88-3a48-4fd2-ac53-2b197c406ae2" providerId="ADAL" clId="{DABEB5C6-7327-4C3C-8954-99674A6F1E1C}" dt="2026-05-05T11:42:24.022" v="1787"/>
          <ac:spMkLst>
            <pc:docMk/>
            <pc:sldMk cId="312370308" sldId="2147478055"/>
            <ac:spMk id="9" creationId="{B3829824-0B32-1312-9F9A-F2540B7F5008}"/>
          </ac:spMkLst>
        </pc:spChg>
        <pc:spChg chg="add mod">
          <ac:chgData name="Matthieu RANCINAN" userId="4ca7eb88-3a48-4fd2-ac53-2b197c406ae2" providerId="ADAL" clId="{DABEB5C6-7327-4C3C-8954-99674A6F1E1C}" dt="2026-05-05T11:37:18.246" v="1470"/>
          <ac:spMkLst>
            <pc:docMk/>
            <pc:sldMk cId="312370308" sldId="2147478055"/>
            <ac:spMk id="10" creationId="{AF9CAA51-DE6E-3957-5F0B-B3928E8A56B3}"/>
          </ac:spMkLst>
        </pc:spChg>
        <pc:spChg chg="add mod">
          <ac:chgData name="Matthieu RANCINAN" userId="4ca7eb88-3a48-4fd2-ac53-2b197c406ae2" providerId="ADAL" clId="{DABEB5C6-7327-4C3C-8954-99674A6F1E1C}" dt="2026-05-05T11:43:08.220" v="1842" actId="20577"/>
          <ac:spMkLst>
            <pc:docMk/>
            <pc:sldMk cId="312370308" sldId="2147478055"/>
            <ac:spMk id="11" creationId="{D3F162CE-7C3C-558F-C57C-5CCCB44EF6DC}"/>
          </ac:spMkLst>
        </pc:spChg>
      </pc:sldChg>
      <pc:sldChg chg="modSp add del mod setBg">
        <pc:chgData name="Matthieu RANCINAN" userId="4ca7eb88-3a48-4fd2-ac53-2b197c406ae2" providerId="ADAL" clId="{DABEB5C6-7327-4C3C-8954-99674A6F1E1C}" dt="2026-05-05T12:07:22.379" v="2883" actId="47"/>
        <pc:sldMkLst>
          <pc:docMk/>
          <pc:sldMk cId="3499445535" sldId="2147478056"/>
        </pc:sldMkLst>
        <pc:spChg chg="mod">
          <ac:chgData name="Matthieu RANCINAN" userId="4ca7eb88-3a48-4fd2-ac53-2b197c406ae2" providerId="ADAL" clId="{DABEB5C6-7327-4C3C-8954-99674A6F1E1C}" dt="2026-05-05T11:45:30.672" v="1930" actId="404"/>
          <ac:spMkLst>
            <pc:docMk/>
            <pc:sldMk cId="3499445535" sldId="2147478056"/>
            <ac:spMk id="2" creationId="{06A49D3F-72C7-A6D5-1E64-38317BD20E89}"/>
          </ac:spMkLst>
        </pc:spChg>
      </pc:sldChg>
      <pc:sldChg chg="add del">
        <pc:chgData name="Matthieu RANCINAN" userId="4ca7eb88-3a48-4fd2-ac53-2b197c406ae2" providerId="ADAL" clId="{DABEB5C6-7327-4C3C-8954-99674A6F1E1C}" dt="2026-05-05T15:45:54.463" v="4518" actId="47"/>
        <pc:sldMkLst>
          <pc:docMk/>
          <pc:sldMk cId="1714471992" sldId="2147478057"/>
        </pc:sldMkLst>
      </pc:sldChg>
      <pc:sldChg chg="addSp delSp modSp add mod setBg">
        <pc:chgData name="Matthieu RANCINAN" userId="4ca7eb88-3a48-4fd2-ac53-2b197c406ae2" providerId="ADAL" clId="{DABEB5C6-7327-4C3C-8954-99674A6F1E1C}" dt="2026-05-05T12:07:30.440" v="2898" actId="20577"/>
        <pc:sldMkLst>
          <pc:docMk/>
          <pc:sldMk cId="3132936425" sldId="2147478058"/>
        </pc:sldMkLst>
        <pc:spChg chg="mod">
          <ac:chgData name="Matthieu RANCINAN" userId="4ca7eb88-3a48-4fd2-ac53-2b197c406ae2" providerId="ADAL" clId="{DABEB5C6-7327-4C3C-8954-99674A6F1E1C}" dt="2026-05-05T12:07:30.440" v="2898" actId="20577"/>
          <ac:spMkLst>
            <pc:docMk/>
            <pc:sldMk cId="3132936425" sldId="2147478058"/>
            <ac:spMk id="3" creationId="{DB315A19-0319-C7BB-A0DE-A4CD20CE9C1C}"/>
          </ac:spMkLst>
        </pc:spChg>
        <pc:spChg chg="del mod">
          <ac:chgData name="Matthieu RANCINAN" userId="4ca7eb88-3a48-4fd2-ac53-2b197c406ae2" providerId="ADAL" clId="{DABEB5C6-7327-4C3C-8954-99674A6F1E1C}" dt="2026-05-05T11:47:29.902" v="1960" actId="478"/>
          <ac:spMkLst>
            <pc:docMk/>
            <pc:sldMk cId="3132936425" sldId="2147478058"/>
            <ac:spMk id="5" creationId="{B5176871-D28D-A9D4-8260-C42BE70725ED}"/>
          </ac:spMkLst>
        </pc:spChg>
        <pc:spChg chg="add del mod">
          <ac:chgData name="Matthieu RANCINAN" userId="4ca7eb88-3a48-4fd2-ac53-2b197c406ae2" providerId="ADAL" clId="{DABEB5C6-7327-4C3C-8954-99674A6F1E1C}" dt="2026-05-05T11:47:27.880" v="1958" actId="478"/>
          <ac:spMkLst>
            <pc:docMk/>
            <pc:sldMk cId="3132936425" sldId="2147478058"/>
            <ac:spMk id="6" creationId="{FC63DED0-62F8-D708-2D97-A46AD57CF71E}"/>
          </ac:spMkLst>
        </pc:spChg>
        <pc:spChg chg="add del">
          <ac:chgData name="Matthieu RANCINAN" userId="4ca7eb88-3a48-4fd2-ac53-2b197c406ae2" providerId="ADAL" clId="{DABEB5C6-7327-4C3C-8954-99674A6F1E1C}" dt="2026-05-05T11:47:54.780" v="1966" actId="22"/>
          <ac:spMkLst>
            <pc:docMk/>
            <pc:sldMk cId="3132936425" sldId="2147478058"/>
            <ac:spMk id="13" creationId="{E52507F6-50B1-AB66-DC5F-9AEAB171E8E4}"/>
          </ac:spMkLst>
        </pc:spChg>
        <pc:spChg chg="add del">
          <ac:chgData name="Matthieu RANCINAN" userId="4ca7eb88-3a48-4fd2-ac53-2b197c406ae2" providerId="ADAL" clId="{DABEB5C6-7327-4C3C-8954-99674A6F1E1C}" dt="2026-05-05T11:47:58.639" v="1971" actId="22"/>
          <ac:spMkLst>
            <pc:docMk/>
            <pc:sldMk cId="3132936425" sldId="2147478058"/>
            <ac:spMk id="15" creationId="{57FE7757-CE13-5811-09AC-A9CCFF80177B}"/>
          </ac:spMkLst>
        </pc:spChg>
        <pc:spChg chg="add mod">
          <ac:chgData name="Matthieu RANCINAN" userId="4ca7eb88-3a48-4fd2-ac53-2b197c406ae2" providerId="ADAL" clId="{DABEB5C6-7327-4C3C-8954-99674A6F1E1C}" dt="2026-05-05T11:51:53.200" v="2023" actId="13822"/>
          <ac:spMkLst>
            <pc:docMk/>
            <pc:sldMk cId="3132936425" sldId="2147478058"/>
            <ac:spMk id="24" creationId="{C0732182-CAE7-64C3-58C6-1E6CA3944CB9}"/>
          </ac:spMkLst>
        </pc:spChg>
        <pc:picChg chg="add del mod">
          <ac:chgData name="Matthieu RANCINAN" userId="4ca7eb88-3a48-4fd2-ac53-2b197c406ae2" providerId="ADAL" clId="{DABEB5C6-7327-4C3C-8954-99674A6F1E1C}" dt="2026-05-05T11:48:27.596" v="1980" actId="478"/>
          <ac:picMkLst>
            <pc:docMk/>
            <pc:sldMk cId="3132936425" sldId="2147478058"/>
            <ac:picMk id="11" creationId="{C3345BCB-DF17-65A2-F3DF-0395462DE1D9}"/>
          </ac:picMkLst>
        </pc:picChg>
        <pc:picChg chg="add del">
          <ac:chgData name="Matthieu RANCINAN" userId="4ca7eb88-3a48-4fd2-ac53-2b197c406ae2" providerId="ADAL" clId="{DABEB5C6-7327-4C3C-8954-99674A6F1E1C}" dt="2026-05-05T11:48:02.396" v="1973" actId="478"/>
          <ac:picMkLst>
            <pc:docMk/>
            <pc:sldMk cId="3132936425" sldId="2147478058"/>
            <ac:picMk id="17" creationId="{ED59389E-D399-8CCD-8977-FEA46EACC33C}"/>
          </ac:picMkLst>
        </pc:picChg>
        <pc:picChg chg="add mod">
          <ac:chgData name="Matthieu RANCINAN" userId="4ca7eb88-3a48-4fd2-ac53-2b197c406ae2" providerId="ADAL" clId="{DABEB5C6-7327-4C3C-8954-99674A6F1E1C}" dt="2026-05-05T11:49:50.218" v="2008" actId="1076"/>
          <ac:picMkLst>
            <pc:docMk/>
            <pc:sldMk cId="3132936425" sldId="2147478058"/>
            <ac:picMk id="18" creationId="{88EC24E5-DBFD-C3D3-5A3D-15DF6FC97FF1}"/>
          </ac:picMkLst>
        </pc:picChg>
        <pc:picChg chg="add mod ord">
          <ac:chgData name="Matthieu RANCINAN" userId="4ca7eb88-3a48-4fd2-ac53-2b197c406ae2" providerId="ADAL" clId="{DABEB5C6-7327-4C3C-8954-99674A6F1E1C}" dt="2026-05-05T11:50:03.025" v="2014" actId="1076"/>
          <ac:picMkLst>
            <pc:docMk/>
            <pc:sldMk cId="3132936425" sldId="2147478058"/>
            <ac:picMk id="19" creationId="{1A5D0ED1-D9AC-B29D-78BC-190EEEEBFC4A}"/>
          </ac:picMkLst>
        </pc:picChg>
        <pc:picChg chg="add del">
          <ac:chgData name="Matthieu RANCINAN" userId="4ca7eb88-3a48-4fd2-ac53-2b197c406ae2" providerId="ADAL" clId="{DABEB5C6-7327-4C3C-8954-99674A6F1E1C}" dt="2026-05-05T11:51:05.125" v="2016" actId="478"/>
          <ac:picMkLst>
            <pc:docMk/>
            <pc:sldMk cId="3132936425" sldId="2147478058"/>
            <ac:picMk id="21" creationId="{245C05E4-C3FD-4936-6540-C8DA36EB44FA}"/>
          </ac:picMkLst>
        </pc:picChg>
        <pc:picChg chg="add mod">
          <ac:chgData name="Matthieu RANCINAN" userId="4ca7eb88-3a48-4fd2-ac53-2b197c406ae2" providerId="ADAL" clId="{DABEB5C6-7327-4C3C-8954-99674A6F1E1C}" dt="2026-05-05T11:51:27.623" v="2021" actId="1076"/>
          <ac:picMkLst>
            <pc:docMk/>
            <pc:sldMk cId="3132936425" sldId="2147478058"/>
            <ac:picMk id="23" creationId="{A864622F-6E55-19A1-2A5B-496A88A28080}"/>
          </ac:picMkLst>
        </pc:picChg>
      </pc:sldChg>
      <pc:sldChg chg="addSp delSp modSp add mod modAnim">
        <pc:chgData name="Matthieu RANCINAN" userId="4ca7eb88-3a48-4fd2-ac53-2b197c406ae2" providerId="ADAL" clId="{DABEB5C6-7327-4C3C-8954-99674A6F1E1C}" dt="2026-05-06T09:43:04.522" v="4553" actId="20577"/>
        <pc:sldMkLst>
          <pc:docMk/>
          <pc:sldMk cId="3679500894" sldId="2147478059"/>
        </pc:sldMkLst>
        <pc:spChg chg="mod">
          <ac:chgData name="Matthieu RANCINAN" userId="4ca7eb88-3a48-4fd2-ac53-2b197c406ae2" providerId="ADAL" clId="{DABEB5C6-7327-4C3C-8954-99674A6F1E1C}" dt="2026-05-05T12:06:38.131" v="2862" actId="20577"/>
          <ac:spMkLst>
            <pc:docMk/>
            <pc:sldMk cId="3679500894" sldId="2147478059"/>
            <ac:spMk id="3" creationId="{2877F4E2-BD58-7FD5-E4B2-EE6BE9333251}"/>
          </ac:spMkLst>
        </pc:spChg>
        <pc:spChg chg="del mod">
          <ac:chgData name="Matthieu RANCINAN" userId="4ca7eb88-3a48-4fd2-ac53-2b197c406ae2" providerId="ADAL" clId="{DABEB5C6-7327-4C3C-8954-99674A6F1E1C}" dt="2026-05-05T11:52:21.983" v="2049" actId="478"/>
          <ac:spMkLst>
            <pc:docMk/>
            <pc:sldMk cId="3679500894" sldId="2147478059"/>
            <ac:spMk id="4" creationId="{52ACD1AE-6CB1-F5EF-6F16-577485AD368A}"/>
          </ac:spMkLst>
        </pc:spChg>
        <pc:spChg chg="add mod">
          <ac:chgData name="Matthieu RANCINAN" userId="4ca7eb88-3a48-4fd2-ac53-2b197c406ae2" providerId="ADAL" clId="{DABEB5C6-7327-4C3C-8954-99674A6F1E1C}" dt="2026-05-06T09:43:04.522" v="4553" actId="20577"/>
          <ac:spMkLst>
            <pc:docMk/>
            <pc:sldMk cId="3679500894" sldId="2147478059"/>
            <ac:spMk id="5" creationId="{56140985-B419-B670-86F0-129D9682E859}"/>
          </ac:spMkLst>
        </pc:spChg>
        <pc:spChg chg="del">
          <ac:chgData name="Matthieu RANCINAN" userId="4ca7eb88-3a48-4fd2-ac53-2b197c406ae2" providerId="ADAL" clId="{DABEB5C6-7327-4C3C-8954-99674A6F1E1C}" dt="2026-05-05T11:52:25.825" v="2050" actId="478"/>
          <ac:spMkLst>
            <pc:docMk/>
            <pc:sldMk cId="3679500894" sldId="2147478059"/>
            <ac:spMk id="7" creationId="{F4502959-239A-81FC-3D6E-A99656E1DE8D}"/>
          </ac:spMkLst>
        </pc:spChg>
        <pc:spChg chg="del">
          <ac:chgData name="Matthieu RANCINAN" userId="4ca7eb88-3a48-4fd2-ac53-2b197c406ae2" providerId="ADAL" clId="{DABEB5C6-7327-4C3C-8954-99674A6F1E1C}" dt="2026-05-05T11:52:19.475" v="2047" actId="478"/>
          <ac:spMkLst>
            <pc:docMk/>
            <pc:sldMk cId="3679500894" sldId="2147478059"/>
            <ac:spMk id="24" creationId="{F7198DEE-545F-0096-255E-BAD16441ABAC}"/>
          </ac:spMkLst>
        </pc:spChg>
        <pc:picChg chg="add mod">
          <ac:chgData name="Matthieu RANCINAN" userId="4ca7eb88-3a48-4fd2-ac53-2b197c406ae2" providerId="ADAL" clId="{DABEB5C6-7327-4C3C-8954-99674A6F1E1C}" dt="2026-05-05T11:58:53.980" v="2492" actId="1076"/>
          <ac:picMkLst>
            <pc:docMk/>
            <pc:sldMk cId="3679500894" sldId="2147478059"/>
            <ac:picMk id="10" creationId="{1B6FAD02-CAC5-9E05-D69B-0193D60323A7}"/>
          </ac:picMkLst>
        </pc:picChg>
        <pc:picChg chg="del">
          <ac:chgData name="Matthieu RANCINAN" userId="4ca7eb88-3a48-4fd2-ac53-2b197c406ae2" providerId="ADAL" clId="{DABEB5C6-7327-4C3C-8954-99674A6F1E1C}" dt="2026-05-05T11:52:19.475" v="2047" actId="478"/>
          <ac:picMkLst>
            <pc:docMk/>
            <pc:sldMk cId="3679500894" sldId="2147478059"/>
            <ac:picMk id="18" creationId="{984B9EF4-03CB-2CA4-E343-6A6E2D56DA93}"/>
          </ac:picMkLst>
        </pc:picChg>
        <pc:picChg chg="del">
          <ac:chgData name="Matthieu RANCINAN" userId="4ca7eb88-3a48-4fd2-ac53-2b197c406ae2" providerId="ADAL" clId="{DABEB5C6-7327-4C3C-8954-99674A6F1E1C}" dt="2026-05-05T11:52:19.475" v="2047" actId="478"/>
          <ac:picMkLst>
            <pc:docMk/>
            <pc:sldMk cId="3679500894" sldId="2147478059"/>
            <ac:picMk id="19" creationId="{521ED8AF-2D89-C5EC-2F2D-0BDA75E989E6}"/>
          </ac:picMkLst>
        </pc:picChg>
        <pc:picChg chg="del">
          <ac:chgData name="Matthieu RANCINAN" userId="4ca7eb88-3a48-4fd2-ac53-2b197c406ae2" providerId="ADAL" clId="{DABEB5C6-7327-4C3C-8954-99674A6F1E1C}" dt="2026-05-05T11:52:19.475" v="2047" actId="478"/>
          <ac:picMkLst>
            <pc:docMk/>
            <pc:sldMk cId="3679500894" sldId="2147478059"/>
            <ac:picMk id="23" creationId="{6F998EE3-EC51-9430-3753-C98BE19548A0}"/>
          </ac:picMkLst>
        </pc:picChg>
      </pc:sldChg>
      <pc:sldChg chg="addSp delSp modSp add mod setBg">
        <pc:chgData name="Matthieu RANCINAN" userId="4ca7eb88-3a48-4fd2-ac53-2b197c406ae2" providerId="ADAL" clId="{DABEB5C6-7327-4C3C-8954-99674A6F1E1C}" dt="2026-05-05T15:35:56.973" v="3966" actId="20577"/>
        <pc:sldMkLst>
          <pc:docMk/>
          <pc:sldMk cId="2271442449" sldId="2147478060"/>
        </pc:sldMkLst>
        <pc:spChg chg="mod">
          <ac:chgData name="Matthieu RANCINAN" userId="4ca7eb88-3a48-4fd2-ac53-2b197c406ae2" providerId="ADAL" clId="{DABEB5C6-7327-4C3C-8954-99674A6F1E1C}" dt="2026-05-05T15:30:59.078" v="3219" actId="20577"/>
          <ac:spMkLst>
            <pc:docMk/>
            <pc:sldMk cId="2271442449" sldId="2147478060"/>
            <ac:spMk id="3" creationId="{89422A7C-06F8-0AAE-38C5-21BE0E535755}"/>
          </ac:spMkLst>
        </pc:spChg>
        <pc:spChg chg="add del">
          <ac:chgData name="Matthieu RANCINAN" userId="4ca7eb88-3a48-4fd2-ac53-2b197c406ae2" providerId="ADAL" clId="{DABEB5C6-7327-4C3C-8954-99674A6F1E1C}" dt="2026-05-05T12:02:43.625" v="2660" actId="478"/>
          <ac:spMkLst>
            <pc:docMk/>
            <pc:sldMk cId="2271442449" sldId="2147478060"/>
            <ac:spMk id="5" creationId="{375EB8BC-FAB1-732F-1A27-3684705B9972}"/>
          </ac:spMkLst>
        </pc:spChg>
        <pc:spChg chg="del">
          <ac:chgData name="Matthieu RANCINAN" userId="4ca7eb88-3a48-4fd2-ac53-2b197c406ae2" providerId="ADAL" clId="{DABEB5C6-7327-4C3C-8954-99674A6F1E1C}" dt="2026-05-05T12:02:46.721" v="2661" actId="478"/>
          <ac:spMkLst>
            <pc:docMk/>
            <pc:sldMk cId="2271442449" sldId="2147478060"/>
            <ac:spMk id="6" creationId="{468017B4-FC4E-1A60-CDC4-269FEA6859FA}"/>
          </ac:spMkLst>
        </pc:spChg>
        <pc:spChg chg="add mod">
          <ac:chgData name="Matthieu RANCINAN" userId="4ca7eb88-3a48-4fd2-ac53-2b197c406ae2" providerId="ADAL" clId="{DABEB5C6-7327-4C3C-8954-99674A6F1E1C}" dt="2026-05-05T12:02:40.949" v="2659"/>
          <ac:spMkLst>
            <pc:docMk/>
            <pc:sldMk cId="2271442449" sldId="2147478060"/>
            <ac:spMk id="10" creationId="{565E69A3-ACA8-0F63-4CB0-47D6E81D5221}"/>
          </ac:spMkLst>
        </pc:spChg>
        <pc:spChg chg="add mod">
          <ac:chgData name="Matthieu RANCINAN" userId="4ca7eb88-3a48-4fd2-ac53-2b197c406ae2" providerId="ADAL" clId="{DABEB5C6-7327-4C3C-8954-99674A6F1E1C}" dt="2026-05-05T15:32:17.265" v="3450" actId="20577"/>
          <ac:spMkLst>
            <pc:docMk/>
            <pc:sldMk cId="2271442449" sldId="2147478060"/>
            <ac:spMk id="11" creationId="{408FCD28-890F-6BDF-C505-349B78C23F43}"/>
          </ac:spMkLst>
        </pc:spChg>
        <pc:spChg chg="add mod">
          <ac:chgData name="Matthieu RANCINAN" userId="4ca7eb88-3a48-4fd2-ac53-2b197c406ae2" providerId="ADAL" clId="{DABEB5C6-7327-4C3C-8954-99674A6F1E1C}" dt="2026-05-05T15:35:56.973" v="3966" actId="20577"/>
          <ac:spMkLst>
            <pc:docMk/>
            <pc:sldMk cId="2271442449" sldId="2147478060"/>
            <ac:spMk id="12" creationId="{2CDFAD84-5E0E-B563-5DAA-815071FFE4A1}"/>
          </ac:spMkLst>
        </pc:spChg>
        <pc:picChg chg="add mod">
          <ac:chgData name="Matthieu RANCINAN" userId="4ca7eb88-3a48-4fd2-ac53-2b197c406ae2" providerId="ADAL" clId="{DABEB5C6-7327-4C3C-8954-99674A6F1E1C}" dt="2026-05-05T12:11:22.964" v="3205" actId="1076"/>
          <ac:picMkLst>
            <pc:docMk/>
            <pc:sldMk cId="2271442449" sldId="2147478060"/>
            <ac:picMk id="14" creationId="{1D1AFEFB-BAFF-E92A-E9FE-AAC2EE909754}"/>
          </ac:picMkLst>
        </pc:picChg>
      </pc:sldChg>
      <pc:sldChg chg="addSp delSp modSp add mod">
        <pc:chgData name="Matthieu RANCINAN" userId="4ca7eb88-3a48-4fd2-ac53-2b197c406ae2" providerId="ADAL" clId="{DABEB5C6-7327-4C3C-8954-99674A6F1E1C}" dt="2026-05-05T12:05:55.068" v="2831" actId="20577"/>
        <pc:sldMkLst>
          <pc:docMk/>
          <pc:sldMk cId="2016770396" sldId="2147478061"/>
        </pc:sldMkLst>
        <pc:spChg chg="mod">
          <ac:chgData name="Matthieu RANCINAN" userId="4ca7eb88-3a48-4fd2-ac53-2b197c406ae2" providerId="ADAL" clId="{DABEB5C6-7327-4C3C-8954-99674A6F1E1C}" dt="2026-05-05T12:05:55.068" v="2831" actId="20577"/>
          <ac:spMkLst>
            <pc:docMk/>
            <pc:sldMk cId="2016770396" sldId="2147478061"/>
            <ac:spMk id="3" creationId="{8095806D-DA76-2DE3-8977-88DBE3C9014E}"/>
          </ac:spMkLst>
        </pc:spChg>
        <pc:spChg chg="add mod">
          <ac:chgData name="Matthieu RANCINAN" userId="4ca7eb88-3a48-4fd2-ac53-2b197c406ae2" providerId="ADAL" clId="{DABEB5C6-7327-4C3C-8954-99674A6F1E1C}" dt="2026-05-05T12:05:12.476" v="2791" actId="1076"/>
          <ac:spMkLst>
            <pc:docMk/>
            <pc:sldMk cId="2016770396" sldId="2147478061"/>
            <ac:spMk id="4" creationId="{4678E4CA-1092-BC6D-40E6-259550708CC2}"/>
          </ac:spMkLst>
        </pc:spChg>
        <pc:spChg chg="mod">
          <ac:chgData name="Matthieu RANCINAN" userId="4ca7eb88-3a48-4fd2-ac53-2b197c406ae2" providerId="ADAL" clId="{DABEB5C6-7327-4C3C-8954-99674A6F1E1C}" dt="2026-05-05T12:05:05.486" v="2787" actId="1076"/>
          <ac:spMkLst>
            <pc:docMk/>
            <pc:sldMk cId="2016770396" sldId="2147478061"/>
            <ac:spMk id="5" creationId="{C55F0EF8-9E59-EBCD-1A13-D8EACD1E0D67}"/>
          </ac:spMkLst>
        </pc:spChg>
        <pc:spChg chg="add mod">
          <ac:chgData name="Matthieu RANCINAN" userId="4ca7eb88-3a48-4fd2-ac53-2b197c406ae2" providerId="ADAL" clId="{DABEB5C6-7327-4C3C-8954-99674A6F1E1C}" dt="2026-05-05T12:05:10.086" v="2790" actId="1076"/>
          <ac:spMkLst>
            <pc:docMk/>
            <pc:sldMk cId="2016770396" sldId="2147478061"/>
            <ac:spMk id="6" creationId="{4A0DFD13-6D84-47D8-2A62-07D723F7C5E7}"/>
          </ac:spMkLst>
        </pc:spChg>
        <pc:picChg chg="add mod">
          <ac:chgData name="Matthieu RANCINAN" userId="4ca7eb88-3a48-4fd2-ac53-2b197c406ae2" providerId="ADAL" clId="{DABEB5C6-7327-4C3C-8954-99674A6F1E1C}" dt="2026-05-05T12:05:16.414" v="2793" actId="14100"/>
          <ac:picMkLst>
            <pc:docMk/>
            <pc:sldMk cId="2016770396" sldId="2147478061"/>
            <ac:picMk id="7" creationId="{37875EEE-DF76-5D5B-248A-AD5659669B23}"/>
          </ac:picMkLst>
        </pc:picChg>
        <pc:picChg chg="del">
          <ac:chgData name="Matthieu RANCINAN" userId="4ca7eb88-3a48-4fd2-ac53-2b197c406ae2" providerId="ADAL" clId="{DABEB5C6-7327-4C3C-8954-99674A6F1E1C}" dt="2026-05-05T12:04:51.207" v="2781" actId="478"/>
          <ac:picMkLst>
            <pc:docMk/>
            <pc:sldMk cId="2016770396" sldId="2147478061"/>
            <ac:picMk id="10" creationId="{4DDC0B5D-5BFC-B747-35A5-E0D0B7178354}"/>
          </ac:picMkLst>
        </pc:picChg>
      </pc:sldChg>
      <pc:sldChg chg="addSp delSp modSp add mod">
        <pc:chgData name="Matthieu RANCINAN" userId="4ca7eb88-3a48-4fd2-ac53-2b197c406ae2" providerId="ADAL" clId="{DABEB5C6-7327-4C3C-8954-99674A6F1E1C}" dt="2026-05-06T11:32:00.180" v="4710" actId="21"/>
        <pc:sldMkLst>
          <pc:docMk/>
          <pc:sldMk cId="1387386370" sldId="2147478062"/>
        </pc:sldMkLst>
        <pc:spChg chg="mod">
          <ac:chgData name="Matthieu RANCINAN" userId="4ca7eb88-3a48-4fd2-ac53-2b197c406ae2" providerId="ADAL" clId="{DABEB5C6-7327-4C3C-8954-99674A6F1E1C}" dt="2026-05-05T12:07:02.136" v="2877" actId="20577"/>
          <ac:spMkLst>
            <pc:docMk/>
            <pc:sldMk cId="1387386370" sldId="2147478062"/>
            <ac:spMk id="3" creationId="{2289BD99-700E-040B-2DAB-BA818A1B8B91}"/>
          </ac:spMkLst>
        </pc:spChg>
        <pc:spChg chg="del mod">
          <ac:chgData name="Matthieu RANCINAN" userId="4ca7eb88-3a48-4fd2-ac53-2b197c406ae2" providerId="ADAL" clId="{DABEB5C6-7327-4C3C-8954-99674A6F1E1C}" dt="2026-05-05T12:07:07.816" v="2881" actId="478"/>
          <ac:spMkLst>
            <pc:docMk/>
            <pc:sldMk cId="1387386370" sldId="2147478062"/>
            <ac:spMk id="4" creationId="{CB0A2E0A-76CB-93EE-F2F3-F5E480F3B622}"/>
          </ac:spMkLst>
        </pc:spChg>
        <pc:spChg chg="del">
          <ac:chgData name="Matthieu RANCINAN" userId="4ca7eb88-3a48-4fd2-ac53-2b197c406ae2" providerId="ADAL" clId="{DABEB5C6-7327-4C3C-8954-99674A6F1E1C}" dt="2026-05-05T12:07:09.422" v="2882" actId="478"/>
          <ac:spMkLst>
            <pc:docMk/>
            <pc:sldMk cId="1387386370" sldId="2147478062"/>
            <ac:spMk id="5" creationId="{E94841FA-A2E7-EA99-6B2E-80CCA9962864}"/>
          </ac:spMkLst>
        </pc:spChg>
        <pc:spChg chg="del">
          <ac:chgData name="Matthieu RANCINAN" userId="4ca7eb88-3a48-4fd2-ac53-2b197c406ae2" providerId="ADAL" clId="{DABEB5C6-7327-4C3C-8954-99674A6F1E1C}" dt="2026-05-05T12:07:06.851" v="2879" actId="478"/>
          <ac:spMkLst>
            <pc:docMk/>
            <pc:sldMk cId="1387386370" sldId="2147478062"/>
            <ac:spMk id="6" creationId="{74999F77-C5EB-324F-7331-CBB168CFF6A0}"/>
          </ac:spMkLst>
        </pc:spChg>
        <pc:spChg chg="add mod">
          <ac:chgData name="Matthieu RANCINAN" userId="4ca7eb88-3a48-4fd2-ac53-2b197c406ae2" providerId="ADAL" clId="{DABEB5C6-7327-4C3C-8954-99674A6F1E1C}" dt="2026-05-05T15:37:11.099" v="4157" actId="14100"/>
          <ac:spMkLst>
            <pc:docMk/>
            <pc:sldMk cId="1387386370" sldId="2147478062"/>
            <ac:spMk id="10" creationId="{545486E8-B5B1-FAB5-2F31-59BCD3A92FF8}"/>
          </ac:spMkLst>
        </pc:spChg>
        <pc:picChg chg="del">
          <ac:chgData name="Matthieu RANCINAN" userId="4ca7eb88-3a48-4fd2-ac53-2b197c406ae2" providerId="ADAL" clId="{DABEB5C6-7327-4C3C-8954-99674A6F1E1C}" dt="2026-05-05T12:07:05.085" v="2878" actId="478"/>
          <ac:picMkLst>
            <pc:docMk/>
            <pc:sldMk cId="1387386370" sldId="2147478062"/>
            <ac:picMk id="7" creationId="{201E69CF-E954-948F-3F46-4509D279C85F}"/>
          </ac:picMkLst>
        </pc:picChg>
        <pc:picChg chg="add mod">
          <ac:chgData name="Matthieu RANCINAN" userId="4ca7eb88-3a48-4fd2-ac53-2b197c406ae2" providerId="ADAL" clId="{DABEB5C6-7327-4C3C-8954-99674A6F1E1C}" dt="2026-05-05T15:37:15.061" v="4158" actId="1076"/>
          <ac:picMkLst>
            <pc:docMk/>
            <pc:sldMk cId="1387386370" sldId="2147478062"/>
            <ac:picMk id="11" creationId="{D2719D7D-DD53-4466-79E8-49759EA553AC}"/>
          </ac:picMkLst>
        </pc:picChg>
        <pc:picChg chg="add del mod">
          <ac:chgData name="Matthieu RANCINAN" userId="4ca7eb88-3a48-4fd2-ac53-2b197c406ae2" providerId="ADAL" clId="{DABEB5C6-7327-4C3C-8954-99674A6F1E1C}" dt="2026-05-06T11:32:00.180" v="4710" actId="21"/>
          <ac:picMkLst>
            <pc:docMk/>
            <pc:sldMk cId="1387386370" sldId="2147478062"/>
            <ac:picMk id="13" creationId="{DB4B4AF0-13CD-F9E5-C8D6-183C1A7B3C42}"/>
          </ac:picMkLst>
        </pc:picChg>
        <pc:picChg chg="add del mod">
          <ac:chgData name="Matthieu RANCINAN" userId="4ca7eb88-3a48-4fd2-ac53-2b197c406ae2" providerId="ADAL" clId="{DABEB5C6-7327-4C3C-8954-99674A6F1E1C}" dt="2026-05-06T11:32:00.180" v="4710" actId="21"/>
          <ac:picMkLst>
            <pc:docMk/>
            <pc:sldMk cId="1387386370" sldId="2147478062"/>
            <ac:picMk id="15" creationId="{A3E68F91-A1B8-F734-7500-FC83108F4424}"/>
          </ac:picMkLst>
        </pc:picChg>
        <pc:picChg chg="add del mod">
          <ac:chgData name="Matthieu RANCINAN" userId="4ca7eb88-3a48-4fd2-ac53-2b197c406ae2" providerId="ADAL" clId="{DABEB5C6-7327-4C3C-8954-99674A6F1E1C}" dt="2026-05-06T11:32:00.180" v="4710" actId="21"/>
          <ac:picMkLst>
            <pc:docMk/>
            <pc:sldMk cId="1387386370" sldId="2147478062"/>
            <ac:picMk id="17" creationId="{4FBE9F84-51E2-44CE-CA8C-DA2C8CB2111E}"/>
          </ac:picMkLst>
        </pc:picChg>
        <pc:picChg chg="add del mod">
          <ac:chgData name="Matthieu RANCINAN" userId="4ca7eb88-3a48-4fd2-ac53-2b197c406ae2" providerId="ADAL" clId="{DABEB5C6-7327-4C3C-8954-99674A6F1E1C}" dt="2026-05-06T11:32:00.180" v="4710" actId="21"/>
          <ac:picMkLst>
            <pc:docMk/>
            <pc:sldMk cId="1387386370" sldId="2147478062"/>
            <ac:picMk id="19" creationId="{98E0CB1F-1852-717D-BCD6-8191B1235088}"/>
          </ac:picMkLst>
        </pc:picChg>
      </pc:sldChg>
      <pc:sldChg chg="addSp delSp modSp add mod">
        <pc:chgData name="Matthieu RANCINAN" userId="4ca7eb88-3a48-4fd2-ac53-2b197c406ae2" providerId="ADAL" clId="{DABEB5C6-7327-4C3C-8954-99674A6F1E1C}" dt="2026-05-05T15:44:32.760" v="4379" actId="20577"/>
        <pc:sldMkLst>
          <pc:docMk/>
          <pc:sldMk cId="1787705450" sldId="2147478063"/>
        </pc:sldMkLst>
        <pc:spChg chg="mod">
          <ac:chgData name="Matthieu RANCINAN" userId="4ca7eb88-3a48-4fd2-ac53-2b197c406ae2" providerId="ADAL" clId="{DABEB5C6-7327-4C3C-8954-99674A6F1E1C}" dt="2026-05-05T15:32:56.943" v="3571" actId="20577"/>
          <ac:spMkLst>
            <pc:docMk/>
            <pc:sldMk cId="1787705450" sldId="2147478063"/>
            <ac:spMk id="3" creationId="{500E9342-AD32-DA94-E522-1CE397C5BD86}"/>
          </ac:spMkLst>
        </pc:spChg>
        <pc:spChg chg="add del mod">
          <ac:chgData name="Matthieu RANCINAN" userId="4ca7eb88-3a48-4fd2-ac53-2b197c406ae2" providerId="ADAL" clId="{DABEB5C6-7327-4C3C-8954-99674A6F1E1C}" dt="2026-05-05T15:44:22.691" v="4359" actId="14100"/>
          <ac:spMkLst>
            <pc:docMk/>
            <pc:sldMk cId="1787705450" sldId="2147478063"/>
            <ac:spMk id="11" creationId="{CD1C314E-5E19-6967-447D-7DA1C6ACB5D5}"/>
          </ac:spMkLst>
        </pc:spChg>
        <pc:spChg chg="mod">
          <ac:chgData name="Matthieu RANCINAN" userId="4ca7eb88-3a48-4fd2-ac53-2b197c406ae2" providerId="ADAL" clId="{DABEB5C6-7327-4C3C-8954-99674A6F1E1C}" dt="2026-05-05T15:44:32.760" v="4379" actId="20577"/>
          <ac:spMkLst>
            <pc:docMk/>
            <pc:sldMk cId="1787705450" sldId="2147478063"/>
            <ac:spMk id="12" creationId="{B146879C-675C-0248-17E8-55CC9682FFB4}"/>
          </ac:spMkLst>
        </pc:spChg>
      </pc:sldChg>
      <pc:sldChg chg="modSp add mod">
        <pc:chgData name="Matthieu RANCINAN" userId="4ca7eb88-3a48-4fd2-ac53-2b197c406ae2" providerId="ADAL" clId="{DABEB5C6-7327-4C3C-8954-99674A6F1E1C}" dt="2026-05-06T09:47:55.658" v="4656" actId="14100"/>
        <pc:sldMkLst>
          <pc:docMk/>
          <pc:sldMk cId="1500592331" sldId="2147478064"/>
        </pc:sldMkLst>
        <pc:spChg chg="mod">
          <ac:chgData name="Matthieu RANCINAN" userId="4ca7eb88-3a48-4fd2-ac53-2b197c406ae2" providerId="ADAL" clId="{DABEB5C6-7327-4C3C-8954-99674A6F1E1C}" dt="2026-05-05T15:45:48.714" v="4517" actId="20577"/>
          <ac:spMkLst>
            <pc:docMk/>
            <pc:sldMk cId="1500592331" sldId="2147478064"/>
            <ac:spMk id="3" creationId="{1C5FEE0B-3243-7E52-EB50-E62FF49BBA93}"/>
          </ac:spMkLst>
        </pc:spChg>
        <pc:spChg chg="mod">
          <ac:chgData name="Matthieu RANCINAN" userId="4ca7eb88-3a48-4fd2-ac53-2b197c406ae2" providerId="ADAL" clId="{DABEB5C6-7327-4C3C-8954-99674A6F1E1C}" dt="2026-05-06T09:47:53.299" v="4655" actId="14100"/>
          <ac:spMkLst>
            <pc:docMk/>
            <pc:sldMk cId="1500592331" sldId="2147478064"/>
            <ac:spMk id="11" creationId="{14D56037-CFD7-F124-5D16-546F289EB000}"/>
          </ac:spMkLst>
        </pc:spChg>
        <pc:spChg chg="mod">
          <ac:chgData name="Matthieu RANCINAN" userId="4ca7eb88-3a48-4fd2-ac53-2b197c406ae2" providerId="ADAL" clId="{DABEB5C6-7327-4C3C-8954-99674A6F1E1C}" dt="2026-05-06T09:47:55.658" v="4656" actId="14100"/>
          <ac:spMkLst>
            <pc:docMk/>
            <pc:sldMk cId="1500592331" sldId="2147478064"/>
            <ac:spMk id="12" creationId="{05F08122-512E-C6DF-4009-87A5C947D13D}"/>
          </ac:spMkLst>
        </pc:spChg>
      </pc:sldChg>
      <pc:sldChg chg="addSp modSp new mod modAnim">
        <pc:chgData name="Matthieu RANCINAN" userId="4ca7eb88-3a48-4fd2-ac53-2b197c406ae2" providerId="ADAL" clId="{DABEB5C6-7327-4C3C-8954-99674A6F1E1C}" dt="2026-05-05T15:41:32.806" v="4258" actId="1076"/>
        <pc:sldMkLst>
          <pc:docMk/>
          <pc:sldMk cId="212391445" sldId="2147478065"/>
        </pc:sldMkLst>
        <pc:spChg chg="add mod">
          <ac:chgData name="Matthieu RANCINAN" userId="4ca7eb88-3a48-4fd2-ac53-2b197c406ae2" providerId="ADAL" clId="{DABEB5C6-7327-4C3C-8954-99674A6F1E1C}" dt="2026-05-05T15:39:55.542" v="4216"/>
          <ac:spMkLst>
            <pc:docMk/>
            <pc:sldMk cId="212391445" sldId="2147478065"/>
            <ac:spMk id="2" creationId="{C3F3AF32-0FC0-DD47-59E2-2D547F2B7431}"/>
          </ac:spMkLst>
        </pc:spChg>
        <pc:spChg chg="add mod">
          <ac:chgData name="Matthieu RANCINAN" userId="4ca7eb88-3a48-4fd2-ac53-2b197c406ae2" providerId="ADAL" clId="{DABEB5C6-7327-4C3C-8954-99674A6F1E1C}" dt="2026-05-05T15:39:44.650" v="4213"/>
          <ac:spMkLst>
            <pc:docMk/>
            <pc:sldMk cId="212391445" sldId="2147478065"/>
            <ac:spMk id="4" creationId="{BFF07B4E-3B6C-5462-3890-2C343EDA281E}"/>
          </ac:spMkLst>
        </pc:spChg>
        <pc:spChg chg="add mod">
          <ac:chgData name="Matthieu RANCINAN" userId="4ca7eb88-3a48-4fd2-ac53-2b197c406ae2" providerId="ADAL" clId="{DABEB5C6-7327-4C3C-8954-99674A6F1E1C}" dt="2026-05-05T15:39:44.650" v="4213"/>
          <ac:spMkLst>
            <pc:docMk/>
            <pc:sldMk cId="212391445" sldId="2147478065"/>
            <ac:spMk id="5" creationId="{593745B4-108A-52A9-FA9F-48C3F56E8E56}"/>
          </ac:spMkLst>
        </pc:spChg>
        <pc:spChg chg="add mod">
          <ac:chgData name="Matthieu RANCINAN" userId="4ca7eb88-3a48-4fd2-ac53-2b197c406ae2" providerId="ADAL" clId="{DABEB5C6-7327-4C3C-8954-99674A6F1E1C}" dt="2026-05-05T15:39:44.650" v="4213"/>
          <ac:spMkLst>
            <pc:docMk/>
            <pc:sldMk cId="212391445" sldId="2147478065"/>
            <ac:spMk id="7" creationId="{C6166575-35E7-40C3-6263-22B46B9C39D0}"/>
          </ac:spMkLst>
        </pc:spChg>
        <pc:spChg chg="add mod">
          <ac:chgData name="Matthieu RANCINAN" userId="4ca7eb88-3a48-4fd2-ac53-2b197c406ae2" providerId="ADAL" clId="{DABEB5C6-7327-4C3C-8954-99674A6F1E1C}" dt="2026-05-05T15:39:44.650" v="4213"/>
          <ac:spMkLst>
            <pc:docMk/>
            <pc:sldMk cId="212391445" sldId="2147478065"/>
            <ac:spMk id="8" creationId="{3E756BD3-B289-4865-0CF5-E947F916BDDB}"/>
          </ac:spMkLst>
        </pc:spChg>
        <pc:spChg chg="add mod">
          <ac:chgData name="Matthieu RANCINAN" userId="4ca7eb88-3a48-4fd2-ac53-2b197c406ae2" providerId="ADAL" clId="{DABEB5C6-7327-4C3C-8954-99674A6F1E1C}" dt="2026-05-05T15:39:44.650" v="4213"/>
          <ac:spMkLst>
            <pc:docMk/>
            <pc:sldMk cId="212391445" sldId="2147478065"/>
            <ac:spMk id="9" creationId="{4C69C91B-8854-F97C-BC8B-7A35AE522F90}"/>
          </ac:spMkLst>
        </pc:spChg>
        <pc:spChg chg="add mod">
          <ac:chgData name="Matthieu RANCINAN" userId="4ca7eb88-3a48-4fd2-ac53-2b197c406ae2" providerId="ADAL" clId="{DABEB5C6-7327-4C3C-8954-99674A6F1E1C}" dt="2026-05-05T15:41:09.751" v="4255" actId="20577"/>
          <ac:spMkLst>
            <pc:docMk/>
            <pc:sldMk cId="212391445" sldId="2147478065"/>
            <ac:spMk id="10" creationId="{CA30DB6D-D784-081A-FAB8-22B2792D36C0}"/>
          </ac:spMkLst>
        </pc:spChg>
        <pc:spChg chg="add mod">
          <ac:chgData name="Matthieu RANCINAN" userId="4ca7eb88-3a48-4fd2-ac53-2b197c406ae2" providerId="ADAL" clId="{DABEB5C6-7327-4C3C-8954-99674A6F1E1C}" dt="2026-05-05T15:41:16.967" v="4256" actId="1076"/>
          <ac:spMkLst>
            <pc:docMk/>
            <pc:sldMk cId="212391445" sldId="2147478065"/>
            <ac:spMk id="12" creationId="{1D60AC5F-EF65-81EB-FA19-5D94BB51C47E}"/>
          </ac:spMkLst>
        </pc:spChg>
        <pc:spChg chg="add mod">
          <ac:chgData name="Matthieu RANCINAN" userId="4ca7eb88-3a48-4fd2-ac53-2b197c406ae2" providerId="ADAL" clId="{DABEB5C6-7327-4C3C-8954-99674A6F1E1C}" dt="2026-05-05T15:41:32.806" v="4258" actId="1076"/>
          <ac:spMkLst>
            <pc:docMk/>
            <pc:sldMk cId="212391445" sldId="2147478065"/>
            <ac:spMk id="13" creationId="{C5DF3FF0-FBEB-7AA2-352E-E2194B364691}"/>
          </ac:spMkLst>
        </pc:spChg>
        <pc:spChg chg="add mod">
          <ac:chgData name="Matthieu RANCINAN" userId="4ca7eb88-3a48-4fd2-ac53-2b197c406ae2" providerId="ADAL" clId="{DABEB5C6-7327-4C3C-8954-99674A6F1E1C}" dt="2026-05-05T15:41:16.967" v="4256" actId="1076"/>
          <ac:spMkLst>
            <pc:docMk/>
            <pc:sldMk cId="212391445" sldId="2147478065"/>
            <ac:spMk id="15" creationId="{F5565173-1E11-FBB0-DB0F-7CC8ACB6DB72}"/>
          </ac:spMkLst>
        </pc:spChg>
        <pc:spChg chg="add mod">
          <ac:chgData name="Matthieu RANCINAN" userId="4ca7eb88-3a48-4fd2-ac53-2b197c406ae2" providerId="ADAL" clId="{DABEB5C6-7327-4C3C-8954-99674A6F1E1C}" dt="2026-05-05T15:41:32.806" v="4258" actId="1076"/>
          <ac:spMkLst>
            <pc:docMk/>
            <pc:sldMk cId="212391445" sldId="2147478065"/>
            <ac:spMk id="16" creationId="{C68B17AB-D739-8093-3C35-C11F3D45AC46}"/>
          </ac:spMkLst>
        </pc:spChg>
        <pc:spChg chg="add mod">
          <ac:chgData name="Matthieu RANCINAN" userId="4ca7eb88-3a48-4fd2-ac53-2b197c406ae2" providerId="ADAL" clId="{DABEB5C6-7327-4C3C-8954-99674A6F1E1C}" dt="2026-05-05T15:41:16.967" v="4256" actId="1076"/>
          <ac:spMkLst>
            <pc:docMk/>
            <pc:sldMk cId="212391445" sldId="2147478065"/>
            <ac:spMk id="17" creationId="{892BCA42-41F2-673D-7D78-A31C1EDFB3B8}"/>
          </ac:spMkLst>
        </pc:spChg>
        <pc:spChg chg="add mod">
          <ac:chgData name="Matthieu RANCINAN" userId="4ca7eb88-3a48-4fd2-ac53-2b197c406ae2" providerId="ADAL" clId="{DABEB5C6-7327-4C3C-8954-99674A6F1E1C}" dt="2026-05-05T15:40:49.685" v="4248" actId="20577"/>
          <ac:spMkLst>
            <pc:docMk/>
            <pc:sldMk cId="212391445" sldId="2147478065"/>
            <ac:spMk id="18" creationId="{DB45F3C9-4B8A-F37A-343D-60D40A922D03}"/>
          </ac:spMkLst>
        </pc:spChg>
        <pc:graphicFrameChg chg="add mod">
          <ac:chgData name="Matthieu RANCINAN" userId="4ca7eb88-3a48-4fd2-ac53-2b197c406ae2" providerId="ADAL" clId="{DABEB5C6-7327-4C3C-8954-99674A6F1E1C}" dt="2026-05-05T15:39:44.650" v="4213"/>
          <ac:graphicFrameMkLst>
            <pc:docMk/>
            <pc:sldMk cId="212391445" sldId="2147478065"/>
            <ac:graphicFrameMk id="3" creationId="{A7B52166-766A-A915-4D01-F656D3342194}"/>
          </ac:graphicFrameMkLst>
        </pc:graphicFrameChg>
        <pc:graphicFrameChg chg="add mod">
          <ac:chgData name="Matthieu RANCINAN" userId="4ca7eb88-3a48-4fd2-ac53-2b197c406ae2" providerId="ADAL" clId="{DABEB5C6-7327-4C3C-8954-99674A6F1E1C}" dt="2026-05-05T15:39:44.650" v="4213"/>
          <ac:graphicFrameMkLst>
            <pc:docMk/>
            <pc:sldMk cId="212391445" sldId="2147478065"/>
            <ac:graphicFrameMk id="6" creationId="{B7CACF34-4AE1-2765-300B-EC39BD92AC18}"/>
          </ac:graphicFrameMkLst>
        </pc:graphicFrameChg>
        <pc:graphicFrameChg chg="add mod modGraphic">
          <ac:chgData name="Matthieu RANCINAN" userId="4ca7eb88-3a48-4fd2-ac53-2b197c406ae2" providerId="ADAL" clId="{DABEB5C6-7327-4C3C-8954-99674A6F1E1C}" dt="2026-05-05T15:41:26.143" v="4257" actId="14100"/>
          <ac:graphicFrameMkLst>
            <pc:docMk/>
            <pc:sldMk cId="212391445" sldId="2147478065"/>
            <ac:graphicFrameMk id="11" creationId="{DEC1E004-EFF6-EA7A-BB42-6198EBA070C5}"/>
          </ac:graphicFrameMkLst>
        </pc:graphicFrameChg>
        <pc:graphicFrameChg chg="add mod modGraphic">
          <ac:chgData name="Matthieu RANCINAN" userId="4ca7eb88-3a48-4fd2-ac53-2b197c406ae2" providerId="ADAL" clId="{DABEB5C6-7327-4C3C-8954-99674A6F1E1C}" dt="2026-05-05T15:41:32.806" v="4258" actId="1076"/>
          <ac:graphicFrameMkLst>
            <pc:docMk/>
            <pc:sldMk cId="212391445" sldId="2147478065"/>
            <ac:graphicFrameMk id="14" creationId="{323C9B90-702C-690A-435F-38386032743F}"/>
          </ac:graphicFrameMkLst>
        </pc:graphicFrameChg>
      </pc:sldChg>
      <pc:sldChg chg="addSp delSp modSp add mod modAnim">
        <pc:chgData name="Matthieu RANCINAN" userId="4ca7eb88-3a48-4fd2-ac53-2b197c406ae2" providerId="ADAL" clId="{DABEB5C6-7327-4C3C-8954-99674A6F1E1C}" dt="2026-05-06T11:33:11.143" v="4733"/>
        <pc:sldMkLst>
          <pc:docMk/>
          <pc:sldMk cId="408990465" sldId="2147478066"/>
        </pc:sldMkLst>
        <pc:spChg chg="mod">
          <ac:chgData name="Matthieu RANCINAN" userId="4ca7eb88-3a48-4fd2-ac53-2b197c406ae2" providerId="ADAL" clId="{DABEB5C6-7327-4C3C-8954-99674A6F1E1C}" dt="2026-05-06T11:31:46.725" v="4708" actId="20577"/>
          <ac:spMkLst>
            <pc:docMk/>
            <pc:sldMk cId="408990465" sldId="2147478066"/>
            <ac:spMk id="3" creationId="{729BDC07-3B0F-4E65-82FC-E11F92FD30B4}"/>
          </ac:spMkLst>
        </pc:spChg>
        <pc:spChg chg="mod">
          <ac:chgData name="Matthieu RANCINAN" userId="4ca7eb88-3a48-4fd2-ac53-2b197c406ae2" providerId="ADAL" clId="{DABEB5C6-7327-4C3C-8954-99674A6F1E1C}" dt="2026-05-06T11:32:07.071" v="4714" actId="1076"/>
          <ac:spMkLst>
            <pc:docMk/>
            <pc:sldMk cId="408990465" sldId="2147478066"/>
            <ac:spMk id="8" creationId="{F8275736-DCA2-F10F-3D05-370178E0BE39}"/>
          </ac:spMkLst>
        </pc:spChg>
        <pc:spChg chg="del">
          <ac:chgData name="Matthieu RANCINAN" userId="4ca7eb88-3a48-4fd2-ac53-2b197c406ae2" providerId="ADAL" clId="{DABEB5C6-7327-4C3C-8954-99674A6F1E1C}" dt="2026-05-06T11:31:50.753" v="4709" actId="478"/>
          <ac:spMkLst>
            <pc:docMk/>
            <pc:sldMk cId="408990465" sldId="2147478066"/>
            <ac:spMk id="10" creationId="{4EF6BE9C-032C-14C7-84E6-AF70258690B6}"/>
          </ac:spMkLst>
        </pc:spChg>
        <pc:picChg chg="add mod">
          <ac:chgData name="Matthieu RANCINAN" userId="4ca7eb88-3a48-4fd2-ac53-2b197c406ae2" providerId="ADAL" clId="{DABEB5C6-7327-4C3C-8954-99674A6F1E1C}" dt="2026-05-06T11:32:52.691" v="4726" actId="1076"/>
          <ac:picMkLst>
            <pc:docMk/>
            <pc:sldMk cId="408990465" sldId="2147478066"/>
            <ac:picMk id="4" creationId="{DB4B4AF0-13CD-F9E5-C8D6-183C1A7B3C42}"/>
          </ac:picMkLst>
        </pc:picChg>
        <pc:picChg chg="add mod ord">
          <ac:chgData name="Matthieu RANCINAN" userId="4ca7eb88-3a48-4fd2-ac53-2b197c406ae2" providerId="ADAL" clId="{DABEB5C6-7327-4C3C-8954-99674A6F1E1C}" dt="2026-05-06T11:33:08.657" v="4732" actId="1076"/>
          <ac:picMkLst>
            <pc:docMk/>
            <pc:sldMk cId="408990465" sldId="2147478066"/>
            <ac:picMk id="5" creationId="{A3E68F91-A1B8-F734-7500-FC83108F4424}"/>
          </ac:picMkLst>
        </pc:picChg>
        <pc:picChg chg="add mod">
          <ac:chgData name="Matthieu RANCINAN" userId="4ca7eb88-3a48-4fd2-ac53-2b197c406ae2" providerId="ADAL" clId="{DABEB5C6-7327-4C3C-8954-99674A6F1E1C}" dt="2026-05-06T11:32:52.691" v="4726" actId="1076"/>
          <ac:picMkLst>
            <pc:docMk/>
            <pc:sldMk cId="408990465" sldId="2147478066"/>
            <ac:picMk id="6" creationId="{4FBE9F84-51E2-44CE-CA8C-DA2C8CB2111E}"/>
          </ac:picMkLst>
        </pc:picChg>
        <pc:picChg chg="add mod">
          <ac:chgData name="Matthieu RANCINAN" userId="4ca7eb88-3a48-4fd2-ac53-2b197c406ae2" providerId="ADAL" clId="{DABEB5C6-7327-4C3C-8954-99674A6F1E1C}" dt="2026-05-06T11:32:52.691" v="4726" actId="1076"/>
          <ac:picMkLst>
            <pc:docMk/>
            <pc:sldMk cId="408990465" sldId="2147478066"/>
            <ac:picMk id="7" creationId="{98E0CB1F-1852-717D-BCD6-8191B1235088}"/>
          </ac:picMkLst>
        </pc:picChg>
        <pc:picChg chg="del">
          <ac:chgData name="Matthieu RANCINAN" userId="4ca7eb88-3a48-4fd2-ac53-2b197c406ae2" providerId="ADAL" clId="{DABEB5C6-7327-4C3C-8954-99674A6F1E1C}" dt="2026-05-06T11:31:50.753" v="4709" actId="478"/>
          <ac:picMkLst>
            <pc:docMk/>
            <pc:sldMk cId="408990465" sldId="2147478066"/>
            <ac:picMk id="11" creationId="{B9FC682E-04FB-F827-DFC7-2577526F5B22}"/>
          </ac:picMkLst>
        </pc:picChg>
        <pc:picChg chg="del">
          <ac:chgData name="Matthieu RANCINAN" userId="4ca7eb88-3a48-4fd2-ac53-2b197c406ae2" providerId="ADAL" clId="{DABEB5C6-7327-4C3C-8954-99674A6F1E1C}" dt="2026-05-06T11:31:30.327" v="4667" actId="478"/>
          <ac:picMkLst>
            <pc:docMk/>
            <pc:sldMk cId="408990465" sldId="2147478066"/>
            <ac:picMk id="13" creationId="{7EE484A8-1218-B09F-DE31-C2D80DC2082D}"/>
          </ac:picMkLst>
        </pc:picChg>
        <pc:picChg chg="del">
          <ac:chgData name="Matthieu RANCINAN" userId="4ca7eb88-3a48-4fd2-ac53-2b197c406ae2" providerId="ADAL" clId="{DABEB5C6-7327-4C3C-8954-99674A6F1E1C}" dt="2026-05-06T11:31:29.791" v="4666" actId="478"/>
          <ac:picMkLst>
            <pc:docMk/>
            <pc:sldMk cId="408990465" sldId="2147478066"/>
            <ac:picMk id="15" creationId="{1B91637E-B7F9-1CC1-0183-902A02F1E9BA}"/>
          </ac:picMkLst>
        </pc:picChg>
        <pc:picChg chg="del">
          <ac:chgData name="Matthieu RANCINAN" userId="4ca7eb88-3a48-4fd2-ac53-2b197c406ae2" providerId="ADAL" clId="{DABEB5C6-7327-4C3C-8954-99674A6F1E1C}" dt="2026-05-06T11:31:29.320" v="4665" actId="478"/>
          <ac:picMkLst>
            <pc:docMk/>
            <pc:sldMk cId="408990465" sldId="2147478066"/>
            <ac:picMk id="17" creationId="{CEEECFD4-280F-BBB4-59AC-1712FF3B5FF3}"/>
          </ac:picMkLst>
        </pc:picChg>
        <pc:picChg chg="del">
          <ac:chgData name="Matthieu RANCINAN" userId="4ca7eb88-3a48-4fd2-ac53-2b197c406ae2" providerId="ADAL" clId="{DABEB5C6-7327-4C3C-8954-99674A6F1E1C}" dt="2026-05-06T11:31:28.691" v="4664" actId="478"/>
          <ac:picMkLst>
            <pc:docMk/>
            <pc:sldMk cId="408990465" sldId="2147478066"/>
            <ac:picMk id="19" creationId="{A96277AD-2AB5-A1F7-65CC-6F4F7C25EE64}"/>
          </ac:picMkLst>
        </pc:picChg>
      </pc:sldChg>
      <pc:sldMasterChg chg="delSldLayout modSldLayout">
        <pc:chgData name="Matthieu RANCINAN" userId="4ca7eb88-3a48-4fd2-ac53-2b197c406ae2" providerId="ADAL" clId="{DABEB5C6-7327-4C3C-8954-99674A6F1E1C}" dt="2026-05-05T11:45:49.044" v="1931" actId="478"/>
        <pc:sldMasterMkLst>
          <pc:docMk/>
          <pc:sldMasterMk cId="0" sldId="2147483648"/>
        </pc:sldMasterMkLst>
        <pc:sldLayoutChg chg="delSp mod">
          <pc:chgData name="Matthieu RANCINAN" userId="4ca7eb88-3a48-4fd2-ac53-2b197c406ae2" providerId="ADAL" clId="{DABEB5C6-7327-4C3C-8954-99674A6F1E1C}" dt="2026-05-05T11:01:12.396" v="31" actId="478"/>
          <pc:sldLayoutMkLst>
            <pc:docMk/>
            <pc:sldMasterMk cId="0" sldId="2147483648"/>
            <pc:sldLayoutMk cId="0" sldId="2147483650"/>
          </pc:sldLayoutMkLst>
          <pc:spChg chg="del">
            <ac:chgData name="Matthieu RANCINAN" userId="4ca7eb88-3a48-4fd2-ac53-2b197c406ae2" providerId="ADAL" clId="{DABEB5C6-7327-4C3C-8954-99674A6F1E1C}" dt="2026-05-05T11:01:12.396" v="31" actId="478"/>
            <ac:spMkLst>
              <pc:docMk/>
              <pc:sldMasterMk cId="0" sldId="2147483648"/>
              <pc:sldLayoutMk cId="0" sldId="2147483650"/>
              <ac:spMk id="4" creationId="{00000000-0000-0000-0000-000000000000}"/>
            </ac:spMkLst>
          </pc:spChg>
        </pc:sldLayoutChg>
        <pc:sldLayoutChg chg="addSp delSp modSp mod">
          <pc:chgData name="Matthieu RANCINAN" userId="4ca7eb88-3a48-4fd2-ac53-2b197c406ae2" providerId="ADAL" clId="{DABEB5C6-7327-4C3C-8954-99674A6F1E1C}" dt="2026-05-05T11:01:46.512" v="36" actId="478"/>
          <pc:sldLayoutMkLst>
            <pc:docMk/>
            <pc:sldMasterMk cId="0" sldId="2147483648"/>
            <pc:sldLayoutMk cId="0" sldId="2147483651"/>
          </pc:sldLayoutMkLst>
          <pc:spChg chg="del">
            <ac:chgData name="Matthieu RANCINAN" userId="4ca7eb88-3a48-4fd2-ac53-2b197c406ae2" providerId="ADAL" clId="{DABEB5C6-7327-4C3C-8954-99674A6F1E1C}" dt="2026-05-05T11:01:46.512" v="36" actId="478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add del">
            <ac:chgData name="Matthieu RANCINAN" userId="4ca7eb88-3a48-4fd2-ac53-2b197c406ae2" providerId="ADAL" clId="{DABEB5C6-7327-4C3C-8954-99674A6F1E1C}" dt="2026-05-05T11:01:46.512" v="36" actId="478"/>
            <ac:spMkLst>
              <pc:docMk/>
              <pc:sldMasterMk cId="0" sldId="2147483648"/>
              <pc:sldLayoutMk cId="0" sldId="2147483651"/>
              <ac:spMk id="4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1:46.512" v="36" actId="478"/>
            <ac:spMkLst>
              <pc:docMk/>
              <pc:sldMasterMk cId="0" sldId="2147483648"/>
              <pc:sldLayoutMk cId="0" sldId="2147483651"/>
              <ac:spMk id="5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1:04.489" v="29" actId="478"/>
            <ac:spMkLst>
              <pc:docMk/>
              <pc:sldMasterMk cId="0" sldId="2147483648"/>
              <pc:sldLayoutMk cId="0" sldId="2147483651"/>
              <ac:spMk id="6" creationId="{00000000-0000-0000-0000-000000000000}"/>
            </ac:spMkLst>
          </pc:spChg>
          <pc:picChg chg="del">
            <ac:chgData name="Matthieu RANCINAN" userId="4ca7eb88-3a48-4fd2-ac53-2b197c406ae2" providerId="ADAL" clId="{DABEB5C6-7327-4C3C-8954-99674A6F1E1C}" dt="2026-05-05T11:01:03.294" v="28" actId="478"/>
            <ac:picMkLst>
              <pc:docMk/>
              <pc:sldMasterMk cId="0" sldId="2147483648"/>
              <pc:sldLayoutMk cId="0" sldId="2147483651"/>
              <ac:picMk id="7" creationId="{00000000-0000-0000-0000-000000000000}"/>
            </ac:picMkLst>
          </pc:picChg>
          <pc:picChg chg="add mod">
            <ac:chgData name="Matthieu RANCINAN" userId="4ca7eb88-3a48-4fd2-ac53-2b197c406ae2" providerId="ADAL" clId="{DABEB5C6-7327-4C3C-8954-99674A6F1E1C}" dt="2026-05-05T11:01:04.812" v="30"/>
            <ac:picMkLst>
              <pc:docMk/>
              <pc:sldMasterMk cId="0" sldId="2147483648"/>
              <pc:sldLayoutMk cId="0" sldId="2147483651"/>
              <ac:picMk id="8" creationId="{D8042ACE-1FC9-3747-5103-F2EF1C9C0B25}"/>
            </ac:picMkLst>
          </pc:picChg>
        </pc:sldLayoutChg>
        <pc:sldLayoutChg chg="addSp delSp modSp mod">
          <pc:chgData name="Matthieu RANCINAN" userId="4ca7eb88-3a48-4fd2-ac53-2b197c406ae2" providerId="ADAL" clId="{DABEB5C6-7327-4C3C-8954-99674A6F1E1C}" dt="2026-05-05T11:02:44.153" v="50" actId="478"/>
          <pc:sldLayoutMkLst>
            <pc:docMk/>
            <pc:sldMasterMk cId="0" sldId="2147483648"/>
            <pc:sldLayoutMk cId="0" sldId="2147483652"/>
          </pc:sldLayoutMkLst>
          <pc:spChg chg="del">
            <ac:chgData name="Matthieu RANCINAN" userId="4ca7eb88-3a48-4fd2-ac53-2b197c406ae2" providerId="ADAL" clId="{DABEB5C6-7327-4C3C-8954-99674A6F1E1C}" dt="2026-05-05T11:02:16.981" v="41" actId="478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30.058" v="43" actId="478"/>
            <ac:spMkLst>
              <pc:docMk/>
              <pc:sldMasterMk cId="0" sldId="2147483648"/>
              <pc:sldLayoutMk cId="0" sldId="2147483652"/>
              <ac:spMk id="6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30.058" v="43" actId="478"/>
            <ac:spMkLst>
              <pc:docMk/>
              <pc:sldMasterMk cId="0" sldId="2147483648"/>
              <pc:sldLayoutMk cId="0" sldId="2147483652"/>
              <ac:spMk id="7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33.492" v="44" actId="478"/>
            <ac:spMkLst>
              <pc:docMk/>
              <pc:sldMasterMk cId="0" sldId="2147483648"/>
              <pc:sldLayoutMk cId="0" sldId="2147483652"/>
              <ac:spMk id="8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30.058" v="43" actId="478"/>
            <ac:spMkLst>
              <pc:docMk/>
              <pc:sldMasterMk cId="0" sldId="2147483648"/>
              <pc:sldLayoutMk cId="0" sldId="2147483652"/>
              <ac:spMk id="9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44.153" v="50" actId="478"/>
            <ac:spMkLst>
              <pc:docMk/>
              <pc:sldMasterMk cId="0" sldId="2147483648"/>
              <pc:sldLayoutMk cId="0" sldId="2147483652"/>
              <ac:spMk id="12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41.828" v="49" actId="478"/>
            <ac:spMkLst>
              <pc:docMk/>
              <pc:sldMasterMk cId="0" sldId="2147483648"/>
              <pc:sldLayoutMk cId="0" sldId="2147483652"/>
              <ac:spMk id="15" creationId="{00000000-0000-0000-0000-000000000000}"/>
            </ac:spMkLst>
          </pc:spChg>
          <pc:spChg chg="add del">
            <ac:chgData name="Matthieu RANCINAN" userId="4ca7eb88-3a48-4fd2-ac53-2b197c406ae2" providerId="ADAL" clId="{DABEB5C6-7327-4C3C-8954-99674A6F1E1C}" dt="2026-05-05T11:02:36.789" v="47" actId="478"/>
            <ac:spMkLst>
              <pc:docMk/>
              <pc:sldMasterMk cId="0" sldId="2147483648"/>
              <pc:sldLayoutMk cId="0" sldId="2147483652"/>
              <ac:spMk id="16" creationId="{00000000-0000-0000-0000-000000000000}"/>
            </ac:spMkLst>
          </pc:spChg>
          <pc:spChg chg="del mod">
            <ac:chgData name="Matthieu RANCINAN" userId="4ca7eb88-3a48-4fd2-ac53-2b197c406ae2" providerId="ADAL" clId="{DABEB5C6-7327-4C3C-8954-99674A6F1E1C}" dt="2026-05-05T11:02:38.832" v="48" actId="478"/>
            <ac:spMkLst>
              <pc:docMk/>
              <pc:sldMasterMk cId="0" sldId="2147483648"/>
              <pc:sldLayoutMk cId="0" sldId="2147483652"/>
              <ac:spMk id="17" creationId="{00000000-0000-0000-0000-000000000000}"/>
            </ac:spMkLst>
          </pc:spChg>
          <pc:spChg chg="add del mod">
            <ac:chgData name="Matthieu RANCINAN" userId="4ca7eb88-3a48-4fd2-ac53-2b197c406ae2" providerId="ADAL" clId="{DABEB5C6-7327-4C3C-8954-99674A6F1E1C}" dt="2026-05-05T11:02:30.058" v="43" actId="478"/>
            <ac:spMkLst>
              <pc:docMk/>
              <pc:sldMasterMk cId="0" sldId="2147483648"/>
              <pc:sldLayoutMk cId="0" sldId="2147483652"/>
              <ac:spMk id="23" creationId="{35A2DADA-7C47-FEF2-C0E1-F6E0A227D44B}"/>
            </ac:spMkLst>
          </pc:spChg>
          <pc:spChg chg="add del mod">
            <ac:chgData name="Matthieu RANCINAN" userId="4ca7eb88-3a48-4fd2-ac53-2b197c406ae2" providerId="ADAL" clId="{DABEB5C6-7327-4C3C-8954-99674A6F1E1C}" dt="2026-05-05T11:02:30.058" v="43" actId="478"/>
            <ac:spMkLst>
              <pc:docMk/>
              <pc:sldMasterMk cId="0" sldId="2147483648"/>
              <pc:sldLayoutMk cId="0" sldId="2147483652"/>
              <ac:spMk id="24" creationId="{560A4BE2-A0FA-559F-327D-F9B0BD222DF9}"/>
            </ac:spMkLst>
          </pc:spChg>
          <pc:spChg chg="add del mod">
            <ac:chgData name="Matthieu RANCINAN" userId="4ca7eb88-3a48-4fd2-ac53-2b197c406ae2" providerId="ADAL" clId="{DABEB5C6-7327-4C3C-8954-99674A6F1E1C}" dt="2026-05-05T11:02:30.058" v="43" actId="478"/>
            <ac:spMkLst>
              <pc:docMk/>
              <pc:sldMasterMk cId="0" sldId="2147483648"/>
              <pc:sldLayoutMk cId="0" sldId="2147483652"/>
              <ac:spMk id="25" creationId="{C24174BB-1ADA-5C2D-64EC-833D671C2577}"/>
            </ac:spMkLst>
          </pc:spChg>
          <pc:spChg chg="add del mod">
            <ac:chgData name="Matthieu RANCINAN" userId="4ca7eb88-3a48-4fd2-ac53-2b197c406ae2" providerId="ADAL" clId="{DABEB5C6-7327-4C3C-8954-99674A6F1E1C}" dt="2026-05-05T11:02:30.058" v="43" actId="478"/>
            <ac:spMkLst>
              <pc:docMk/>
              <pc:sldMasterMk cId="0" sldId="2147483648"/>
              <pc:sldLayoutMk cId="0" sldId="2147483652"/>
              <ac:spMk id="26" creationId="{C201E068-5546-B130-A8F6-5C32A8121B1B}"/>
            </ac:spMkLst>
          </pc:spChg>
          <pc:picChg chg="del">
            <ac:chgData name="Matthieu RANCINAN" userId="4ca7eb88-3a48-4fd2-ac53-2b197c406ae2" providerId="ADAL" clId="{DABEB5C6-7327-4C3C-8954-99674A6F1E1C}" dt="2026-05-05T11:01:00.503" v="26" actId="478"/>
            <ac:picMkLst>
              <pc:docMk/>
              <pc:sldMasterMk cId="0" sldId="2147483648"/>
              <pc:sldLayoutMk cId="0" sldId="2147483652"/>
              <ac:picMk id="21" creationId="{00000000-0000-0000-0000-000000000000}"/>
            </ac:picMkLst>
          </pc:picChg>
          <pc:picChg chg="add mod">
            <ac:chgData name="Matthieu RANCINAN" userId="4ca7eb88-3a48-4fd2-ac53-2b197c406ae2" providerId="ADAL" clId="{DABEB5C6-7327-4C3C-8954-99674A6F1E1C}" dt="2026-05-05T11:01:01.082" v="27"/>
            <ac:picMkLst>
              <pc:docMk/>
              <pc:sldMasterMk cId="0" sldId="2147483648"/>
              <pc:sldLayoutMk cId="0" sldId="2147483652"/>
              <ac:picMk id="22" creationId="{74635585-66B9-64B8-48C9-0FD67A406A57}"/>
            </ac:picMkLst>
          </pc:picChg>
        </pc:sldLayoutChg>
        <pc:sldLayoutChg chg="addSp delSp modSp mod">
          <pc:chgData name="Matthieu RANCINAN" userId="4ca7eb88-3a48-4fd2-ac53-2b197c406ae2" providerId="ADAL" clId="{DABEB5C6-7327-4C3C-8954-99674A6F1E1C}" dt="2026-05-05T11:42:24.022" v="1787"/>
          <pc:sldLayoutMkLst>
            <pc:docMk/>
            <pc:sldMasterMk cId="0" sldId="2147483648"/>
            <pc:sldLayoutMk cId="0" sldId="2147483653"/>
          </pc:sldLayoutMkLst>
          <pc:spChg chg="del mod">
            <ac:chgData name="Matthieu RANCINAN" userId="4ca7eb88-3a48-4fd2-ac53-2b197c406ae2" providerId="ADAL" clId="{DABEB5C6-7327-4C3C-8954-99674A6F1E1C}" dt="2026-05-05T11:02:09.575" v="40" actId="478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05.757" v="38" actId="478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05.757" v="38" actId="478"/>
            <ac:spMkLst>
              <pc:docMk/>
              <pc:sldMasterMk cId="0" sldId="2147483648"/>
              <pc:sldLayoutMk cId="0" sldId="2147483653"/>
              <ac:spMk id="7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05.757" v="38" actId="478"/>
            <ac:spMkLst>
              <pc:docMk/>
              <pc:sldMasterMk cId="0" sldId="2147483648"/>
              <pc:sldLayoutMk cId="0" sldId="2147483653"/>
              <ac:spMk id="10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05.757" v="38" actId="478"/>
            <ac:spMkLst>
              <pc:docMk/>
              <pc:sldMasterMk cId="0" sldId="2147483648"/>
              <pc:sldLayoutMk cId="0" sldId="2147483653"/>
              <ac:spMk id="11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05.757" v="38" actId="478"/>
            <ac:spMkLst>
              <pc:docMk/>
              <pc:sldMasterMk cId="0" sldId="2147483648"/>
              <pc:sldLayoutMk cId="0" sldId="2147483653"/>
              <ac:spMk id="14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05.757" v="38" actId="478"/>
            <ac:spMkLst>
              <pc:docMk/>
              <pc:sldMasterMk cId="0" sldId="2147483648"/>
              <pc:sldLayoutMk cId="0" sldId="2147483653"/>
              <ac:spMk id="15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05.757" v="38" actId="478"/>
            <ac:spMkLst>
              <pc:docMk/>
              <pc:sldMasterMk cId="0" sldId="2147483648"/>
              <pc:sldLayoutMk cId="0" sldId="2147483653"/>
              <ac:spMk id="18" creationId="{00000000-0000-0000-0000-000000000000}"/>
            </ac:spMkLst>
          </pc:spChg>
          <pc:spChg chg="mod">
            <ac:chgData name="Matthieu RANCINAN" userId="4ca7eb88-3a48-4fd2-ac53-2b197c406ae2" providerId="ADAL" clId="{DABEB5C6-7327-4C3C-8954-99674A6F1E1C}" dt="2026-05-05T11:42:24.022" v="1787"/>
            <ac:spMkLst>
              <pc:docMk/>
              <pc:sldMasterMk cId="0" sldId="2147483648"/>
              <pc:sldLayoutMk cId="0" sldId="2147483653"/>
              <ac:spMk id="21" creationId="{00000000-0000-0000-0000-000000000000}"/>
            </ac:spMkLst>
          </pc:spChg>
          <pc:picChg chg="del">
            <ac:chgData name="Matthieu RANCINAN" userId="4ca7eb88-3a48-4fd2-ac53-2b197c406ae2" providerId="ADAL" clId="{DABEB5C6-7327-4C3C-8954-99674A6F1E1C}" dt="2026-05-05T11:00:54.095" v="24" actId="478"/>
            <ac:picMkLst>
              <pc:docMk/>
              <pc:sldMasterMk cId="0" sldId="2147483648"/>
              <pc:sldLayoutMk cId="0" sldId="2147483653"/>
              <ac:picMk id="22" creationId="{00000000-0000-0000-0000-000000000000}"/>
            </ac:picMkLst>
          </pc:picChg>
          <pc:picChg chg="add mod">
            <ac:chgData name="Matthieu RANCINAN" userId="4ca7eb88-3a48-4fd2-ac53-2b197c406ae2" providerId="ADAL" clId="{DABEB5C6-7327-4C3C-8954-99674A6F1E1C}" dt="2026-05-05T11:00:57.370" v="25"/>
            <ac:picMkLst>
              <pc:docMk/>
              <pc:sldMasterMk cId="0" sldId="2147483648"/>
              <pc:sldLayoutMk cId="0" sldId="2147483653"/>
              <ac:picMk id="23" creationId="{2C33FA97-0945-991F-C699-B771CE70CE7D}"/>
            </ac:picMkLst>
          </pc:picChg>
        </pc:sldLayoutChg>
        <pc:sldLayoutChg chg="addSp delSp modSp mod">
          <pc:chgData name="Matthieu RANCINAN" userId="4ca7eb88-3a48-4fd2-ac53-2b197c406ae2" providerId="ADAL" clId="{DABEB5C6-7327-4C3C-8954-99674A6F1E1C}" dt="2026-05-05T11:45:49.044" v="1931" actId="478"/>
          <pc:sldLayoutMkLst>
            <pc:docMk/>
            <pc:sldMasterMk cId="0" sldId="2147483648"/>
            <pc:sldLayoutMk cId="0" sldId="2147483654"/>
          </pc:sldLayoutMkLst>
          <pc:spChg chg="del">
            <ac:chgData name="Matthieu RANCINAN" userId="4ca7eb88-3a48-4fd2-ac53-2b197c406ae2" providerId="ADAL" clId="{DABEB5C6-7327-4C3C-8954-99674A6F1E1C}" dt="2026-05-05T11:45:49.044" v="1931" actId="478"/>
            <ac:spMkLst>
              <pc:docMk/>
              <pc:sldMasterMk cId="0" sldId="2147483648"/>
              <pc:sldLayoutMk cId="0" sldId="2147483654"/>
              <ac:spMk id="2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1:59.525" v="37" actId="478"/>
            <ac:spMkLst>
              <pc:docMk/>
              <pc:sldMasterMk cId="0" sldId="2147483648"/>
              <pc:sldLayoutMk cId="0" sldId="2147483654"/>
              <ac:spMk id="4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1:59.525" v="37" actId="478"/>
            <ac:spMkLst>
              <pc:docMk/>
              <pc:sldMasterMk cId="0" sldId="2147483648"/>
              <pc:sldLayoutMk cId="0" sldId="2147483654"/>
              <ac:spMk id="5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0:50.838" v="22" actId="478"/>
            <ac:spMkLst>
              <pc:docMk/>
              <pc:sldMasterMk cId="0" sldId="2147483648"/>
              <pc:sldLayoutMk cId="0" sldId="2147483654"/>
              <ac:spMk id="6" creationId="{00000000-0000-0000-0000-000000000000}"/>
            </ac:spMkLst>
          </pc:spChg>
          <pc:picChg chg="del">
            <ac:chgData name="Matthieu RANCINAN" userId="4ca7eb88-3a48-4fd2-ac53-2b197c406ae2" providerId="ADAL" clId="{DABEB5C6-7327-4C3C-8954-99674A6F1E1C}" dt="2026-05-05T11:00:49.570" v="21" actId="478"/>
            <ac:picMkLst>
              <pc:docMk/>
              <pc:sldMasterMk cId="0" sldId="2147483648"/>
              <pc:sldLayoutMk cId="0" sldId="2147483654"/>
              <ac:picMk id="7" creationId="{00000000-0000-0000-0000-000000000000}"/>
            </ac:picMkLst>
          </pc:picChg>
          <pc:picChg chg="add mod">
            <ac:chgData name="Matthieu RANCINAN" userId="4ca7eb88-3a48-4fd2-ac53-2b197c406ae2" providerId="ADAL" clId="{DABEB5C6-7327-4C3C-8954-99674A6F1E1C}" dt="2026-05-05T11:00:51.714" v="23"/>
            <ac:picMkLst>
              <pc:docMk/>
              <pc:sldMasterMk cId="0" sldId="2147483648"/>
              <pc:sldLayoutMk cId="0" sldId="2147483654"/>
              <ac:picMk id="8" creationId="{C45B0CD3-BA3F-9359-259A-CF661DBA88F5}"/>
            </ac:picMkLst>
          </pc:picChg>
        </pc:sldLayoutChg>
        <pc:sldLayoutChg chg="addSp delSp modSp mod">
          <pc:chgData name="Matthieu RANCINAN" userId="4ca7eb88-3a48-4fd2-ac53-2b197c406ae2" providerId="ADAL" clId="{DABEB5C6-7327-4C3C-8954-99674A6F1E1C}" dt="2026-05-05T11:42:24.022" v="1787"/>
          <pc:sldLayoutMkLst>
            <pc:docMk/>
            <pc:sldMasterMk cId="0" sldId="2147483648"/>
            <pc:sldLayoutMk cId="0" sldId="2147483655"/>
          </pc:sldLayoutMkLst>
          <pc:spChg chg="del">
            <ac:chgData name="Matthieu RANCINAN" userId="4ca7eb88-3a48-4fd2-ac53-2b197c406ae2" providerId="ADAL" clId="{DABEB5C6-7327-4C3C-8954-99674A6F1E1C}" dt="2026-05-05T11:02:50.154" v="51" actId="478"/>
            <ac:spMkLst>
              <pc:docMk/>
              <pc:sldMasterMk cId="0" sldId="2147483648"/>
              <pc:sldLayoutMk cId="0" sldId="2147483655"/>
              <ac:spMk id="3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2:52.067" v="52" actId="478"/>
            <ac:spMkLst>
              <pc:docMk/>
              <pc:sldMasterMk cId="0" sldId="2147483648"/>
              <pc:sldLayoutMk cId="0" sldId="2147483655"/>
              <ac:spMk id="6" creationId="{00000000-0000-0000-0000-000000000000}"/>
            </ac:spMkLst>
          </pc:spChg>
          <pc:spChg chg="mod">
            <ac:chgData name="Matthieu RANCINAN" userId="4ca7eb88-3a48-4fd2-ac53-2b197c406ae2" providerId="ADAL" clId="{DABEB5C6-7327-4C3C-8954-99674A6F1E1C}" dt="2026-05-05T11:42:24.022" v="1787"/>
            <ac:spMkLst>
              <pc:docMk/>
              <pc:sldMasterMk cId="0" sldId="2147483648"/>
              <pc:sldLayoutMk cId="0" sldId="2147483655"/>
              <ac:spMk id="9" creationId="{00000000-0000-0000-0000-000000000000}"/>
            </ac:spMkLst>
          </pc:spChg>
          <pc:picChg chg="add mod">
            <ac:chgData name="Matthieu RANCINAN" userId="4ca7eb88-3a48-4fd2-ac53-2b197c406ae2" providerId="ADAL" clId="{DABEB5C6-7327-4C3C-8954-99674A6F1E1C}" dt="2026-05-05T11:00:46.753" v="20"/>
            <ac:picMkLst>
              <pc:docMk/>
              <pc:sldMasterMk cId="0" sldId="2147483648"/>
              <pc:sldLayoutMk cId="0" sldId="2147483655"/>
              <ac:picMk id="5" creationId="{E9CBB335-8157-AB3F-5E0A-4A528C83AF9D}"/>
            </ac:picMkLst>
          </pc:picChg>
          <pc:picChg chg="del">
            <ac:chgData name="Matthieu RANCINAN" userId="4ca7eb88-3a48-4fd2-ac53-2b197c406ae2" providerId="ADAL" clId="{DABEB5C6-7327-4C3C-8954-99674A6F1E1C}" dt="2026-05-05T11:00:45.465" v="19" actId="478"/>
            <ac:picMkLst>
              <pc:docMk/>
              <pc:sldMasterMk cId="0" sldId="2147483648"/>
              <pc:sldLayoutMk cId="0" sldId="2147483655"/>
              <ac:picMk id="10" creationId="{00000000-0000-0000-0000-000000000000}"/>
            </ac:picMkLst>
          </pc:picChg>
        </pc:sldLayoutChg>
        <pc:sldLayoutChg chg="addSp delSp modSp mod">
          <pc:chgData name="Matthieu RANCINAN" userId="4ca7eb88-3a48-4fd2-ac53-2b197c406ae2" providerId="ADAL" clId="{DABEB5C6-7327-4C3C-8954-99674A6F1E1C}" dt="2026-05-05T11:02:56.946" v="53" actId="478"/>
          <pc:sldLayoutMkLst>
            <pc:docMk/>
            <pc:sldMasterMk cId="0" sldId="2147483648"/>
            <pc:sldLayoutMk cId="0" sldId="2147483656"/>
          </pc:sldLayoutMkLst>
          <pc:spChg chg="del">
            <ac:chgData name="Matthieu RANCINAN" userId="4ca7eb88-3a48-4fd2-ac53-2b197c406ae2" providerId="ADAL" clId="{DABEB5C6-7327-4C3C-8954-99674A6F1E1C}" dt="2026-05-05T11:02:56.946" v="53" actId="478"/>
            <ac:spMkLst>
              <pc:docMk/>
              <pc:sldMasterMk cId="0" sldId="2147483648"/>
              <pc:sldLayoutMk cId="0" sldId="2147483656"/>
              <ac:spMk id="5" creationId="{00000000-0000-0000-0000-000000000000}"/>
            </ac:spMkLst>
          </pc:spChg>
          <pc:spChg chg="del">
            <ac:chgData name="Matthieu RANCINAN" userId="4ca7eb88-3a48-4fd2-ac53-2b197c406ae2" providerId="ADAL" clId="{DABEB5C6-7327-4C3C-8954-99674A6F1E1C}" dt="2026-05-05T11:00:43.434" v="18" actId="478"/>
            <ac:spMkLst>
              <pc:docMk/>
              <pc:sldMasterMk cId="0" sldId="2147483648"/>
              <pc:sldLayoutMk cId="0" sldId="2147483656"/>
              <ac:spMk id="7" creationId="{00000000-0000-0000-0000-000000000000}"/>
            </ac:spMkLst>
          </pc:spChg>
          <pc:picChg chg="del mod">
            <ac:chgData name="Matthieu RANCINAN" userId="4ca7eb88-3a48-4fd2-ac53-2b197c406ae2" providerId="ADAL" clId="{DABEB5C6-7327-4C3C-8954-99674A6F1E1C}" dt="2026-05-05T11:00:42.004" v="17" actId="478"/>
            <ac:picMkLst>
              <pc:docMk/>
              <pc:sldMasterMk cId="0" sldId="2147483648"/>
              <pc:sldLayoutMk cId="0" sldId="2147483656"/>
              <ac:picMk id="8" creationId="{00000000-0000-0000-0000-000000000000}"/>
            </ac:picMkLst>
          </pc:picChg>
          <pc:picChg chg="add mod">
            <ac:chgData name="Matthieu RANCINAN" userId="4ca7eb88-3a48-4fd2-ac53-2b197c406ae2" providerId="ADAL" clId="{DABEB5C6-7327-4C3C-8954-99674A6F1E1C}" dt="2026-05-05T11:00:39.185" v="16"/>
            <ac:picMkLst>
              <pc:docMk/>
              <pc:sldMasterMk cId="0" sldId="2147483648"/>
              <pc:sldLayoutMk cId="0" sldId="2147483656"/>
              <ac:picMk id="9" creationId="{A2E2B2D7-86FA-4E48-B4D8-6DAE0429B37E}"/>
            </ac:picMkLst>
          </pc:picChg>
        </pc:sldLayoutChg>
        <pc:sldLayoutChg chg="modSp mod">
          <pc:chgData name="Matthieu RANCINAN" userId="4ca7eb88-3a48-4fd2-ac53-2b197c406ae2" providerId="ADAL" clId="{DABEB5C6-7327-4C3C-8954-99674A6F1E1C}" dt="2026-05-05T11:00:31.025" v="13" actId="14100"/>
          <pc:sldLayoutMkLst>
            <pc:docMk/>
            <pc:sldMasterMk cId="0" sldId="2147483648"/>
            <pc:sldLayoutMk cId="0" sldId="2147483657"/>
          </pc:sldLayoutMkLst>
          <pc:picChg chg="mod">
            <ac:chgData name="Matthieu RANCINAN" userId="4ca7eb88-3a48-4fd2-ac53-2b197c406ae2" providerId="ADAL" clId="{DABEB5C6-7327-4C3C-8954-99674A6F1E1C}" dt="2026-05-05T11:00:31.025" v="13" actId="14100"/>
            <ac:picMkLst>
              <pc:docMk/>
              <pc:sldMasterMk cId="0" sldId="2147483648"/>
              <pc:sldLayoutMk cId="0" sldId="2147483657"/>
              <ac:picMk id="21" creationId="{00000000-0000-0000-0000-000000000000}"/>
            </ac:picMkLst>
          </pc:picChg>
        </pc:sldLayoutChg>
        <pc:sldLayoutChg chg="del">
          <pc:chgData name="Matthieu RANCINAN" userId="4ca7eb88-3a48-4fd2-ac53-2b197c406ae2" providerId="ADAL" clId="{DABEB5C6-7327-4C3C-8954-99674A6F1E1C}" dt="2026-05-05T11:33:58.548" v="1337" actId="47"/>
          <pc:sldLayoutMkLst>
            <pc:docMk/>
            <pc:sldMasterMk cId="0" sldId="2147483648"/>
            <pc:sldLayoutMk cId="4217009819" sldId="21474836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010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327C-711C-9AB0-DD34-B7EC7B81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286178-ECF9-BA07-E67C-341E275C3B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6A6BC2-F67A-D841-5C47-70C1E42DE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E60A0-553B-DAD0-8BFB-A79CE465B7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61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9F9EF-977C-6193-B3CA-087F0451E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F25BCE-C21D-A527-2EE8-200DE4C0DF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6E789D-EF3F-B530-025A-DD94CBF38F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9340E-361C-69BA-D604-7351744260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6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B7FFE-3EDC-FD37-BF2C-C6F138979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885CD-6847-AD94-AEE4-E13586115E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1C142-4073-772E-6C46-0DEEB37AD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0F54D-BFD3-839A-714C-DE2E7E3053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89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212B2-E592-F2A1-28B7-CB87D1B87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520AA2-A31E-8785-1748-B223B4E65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4864A-A0B2-E3FE-9D77-874C9637B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0898D-0428-FCA6-023C-BAD98B34A7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18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0D3A7-0518-9484-C263-FE81DCC3F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07DC41-0C15-9E32-D003-4626C4001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D95694-67E1-362D-1550-0E4A4F50F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A3FD4-87CD-16D8-6F63-76F47C9321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97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41578-BFD3-E82E-DA2E-3CA6D9C0C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95F564-FA68-9757-D924-50562130EB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EBD1D5-2D01-2B88-1E1C-FC40A121C6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FFF100-D6E4-2A5C-7F72-F4F148E9F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6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32882-0708-7C1A-C37D-CF8939A33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551B28-55FA-E188-0126-969D11B18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264A0C-D48E-8716-11E7-A7F1999DE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F684F-4038-7E51-46A6-E49FD49739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68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4CCD6-39D3-401C-3706-1D6CEE3EA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81F4F-1B74-D9BB-62C6-0DB496FAF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1E93DD-1E23-42F7-11C7-4F8ABFD3C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014EB-3750-6BB9-AEAC-758D806A6E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83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E0D3B-ACAE-6B40-D940-5DF97827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F3C5A3-F1A3-EC04-6CA2-DB907BB95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4F3A82-0287-E233-2442-58D67C061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11FA6-AF37-3442-D3F6-22FE684F62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39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7FAC3-7230-7B64-27FA-ED4492275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0640C5-13EF-6C62-E9A8-E8C805314D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6B238E-B39E-6935-B58F-8E85ABF67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1854A-B1FC-B35D-F15E-FEFF72A1FD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80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AD0C5-C281-FC78-BD24-7BB8B2781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2ADA01-4E59-2101-13B6-740CD60BD4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2F5873-0331-5766-2E36-BB46EDBA01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D1D8F-593C-7F74-50B6-3521590A1E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668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F148E-44F7-D303-DBA0-83575349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2873D3-3E0C-99EE-543D-E304ADF3E7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396EF3-FAF4-8D23-4156-8396B994E0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D90DD-D961-8761-EBB4-DC1CB20E1C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32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29093-D725-25AD-8E0F-E0FEEB83F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D4A9A7-6B52-7CB9-422B-219B4C674D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CF2F7D-54F8-C15E-251B-0300EC0C7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BC77F-DC07-4F5D-B863-97C291AD88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1896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20040"/>
            <a:ext cx="5029200" cy="282759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371600" y="3330514"/>
            <a:ext cx="6400800" cy="50292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5" name="Text 2"/>
          <p:cNvSpPr/>
          <p:nvPr/>
        </p:nvSpPr>
        <p:spPr>
          <a:xfrm>
            <a:off x="457200" y="465639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[Sous-titre ou accroche optionnelle]</a:t>
            </a:r>
            <a:endParaRPr lang="en-US" sz="1300"/>
          </a:p>
        </p:txBody>
      </p:sp>
      <p:sp>
        <p:nvSpPr>
          <p:cNvPr id="7" name="Shape 4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8" name="Text 5"/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 &amp; Power BI Days 2026  •  Paris, 4 &amp; 5 juin</a:t>
            </a:r>
            <a:endParaRPr lang="en-US" sz="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1A70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457200" y="2697480"/>
            <a:ext cx="8229600" cy="502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D8042ACE-1FC9-3747-5103-F2EF1C9C0B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9208" y="4551426"/>
            <a:ext cx="1450199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ak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3" name="Shape 1"/>
          <p:cNvSpPr/>
          <p:nvPr/>
        </p:nvSpPr>
        <p:spPr>
          <a:xfrm>
            <a:off x="0" y="822960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2194560" cy="2194560"/>
          </a:xfrm>
          <a:prstGeom prst="ellipse">
            <a:avLst/>
          </a:prstGeom>
          <a:solidFill>
            <a:srgbClr val="F5F6F4"/>
          </a:solidFill>
          <a:ln w="254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0" name="Shape 8"/>
          <p:cNvSpPr/>
          <p:nvPr/>
        </p:nvSpPr>
        <p:spPr>
          <a:xfrm>
            <a:off x="2880360" y="960120"/>
            <a:ext cx="45720" cy="3337560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1" name="Text 9"/>
          <p:cNvSpPr/>
          <p:nvPr/>
        </p:nvSpPr>
        <p:spPr>
          <a:xfrm>
            <a:off x="3108960" y="960120"/>
            <a:ext cx="5760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clés de la session</a:t>
            </a:r>
            <a:endParaRPr lang="en-US" sz="1000"/>
          </a:p>
        </p:txBody>
      </p:sp>
      <p:sp>
        <p:nvSpPr>
          <p:cNvPr id="13" name="Shape 11"/>
          <p:cNvSpPr/>
          <p:nvPr/>
        </p:nvSpPr>
        <p:spPr>
          <a:xfrm>
            <a:off x="3108960" y="2286000"/>
            <a:ext cx="5760720" cy="36576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4" name="Text 12"/>
          <p:cNvSpPr/>
          <p:nvPr/>
        </p:nvSpPr>
        <p:spPr>
          <a:xfrm>
            <a:off x="3108960" y="2377440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</a:t>
            </a:r>
            <a:endParaRPr lang="en-US" sz="1000"/>
          </a:p>
        </p:txBody>
      </p:sp>
      <p:sp>
        <p:nvSpPr>
          <p:cNvPr id="16" name="Shape 14"/>
          <p:cNvSpPr/>
          <p:nvPr userDrawn="1"/>
        </p:nvSpPr>
        <p:spPr>
          <a:xfrm>
            <a:off x="3108960" y="3547872"/>
            <a:ext cx="5760720" cy="548640"/>
          </a:xfrm>
          <a:prstGeom prst="rect">
            <a:avLst/>
          </a:prstGeom>
          <a:solidFill>
            <a:srgbClr val="F5F6F4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8" name="Shape 16"/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9" name="Shape 17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20" name="Text 18"/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Speaker</a:t>
            </a:r>
            <a:endParaRPr lang="en-US" sz="800"/>
          </a:p>
        </p:txBody>
      </p:sp>
      <p:pic>
        <p:nvPicPr>
          <p:cNvPr id="22" name="Image 0" descr="preencoded.png">
            <a:extLst>
              <a:ext uri="{FF2B5EF4-FFF2-40B4-BE49-F238E27FC236}">
                <a16:creationId xmlns:a16="http://schemas.microsoft.com/office/drawing/2014/main" id="{74635585-66B9-64B8-48C9-0FD67A406A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9208" y="4551426"/>
            <a:ext cx="1450199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+ Contenu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4" name="Shape 2"/>
          <p:cNvSpPr/>
          <p:nvPr/>
        </p:nvSpPr>
        <p:spPr>
          <a:xfrm>
            <a:off x="0" y="896112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5" name="Shape 3"/>
          <p:cNvSpPr/>
          <p:nvPr/>
        </p:nvSpPr>
        <p:spPr>
          <a:xfrm>
            <a:off x="228600" y="1097280"/>
            <a:ext cx="45720" cy="475488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8" name="Shape 6"/>
          <p:cNvSpPr/>
          <p:nvPr/>
        </p:nvSpPr>
        <p:spPr>
          <a:xfrm>
            <a:off x="228600" y="2075688"/>
            <a:ext cx="4023360" cy="36576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9" name="Shape 7"/>
          <p:cNvSpPr/>
          <p:nvPr/>
        </p:nvSpPr>
        <p:spPr>
          <a:xfrm>
            <a:off x="228600" y="2176272"/>
            <a:ext cx="45720" cy="475488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2" name="Shape 10"/>
          <p:cNvSpPr/>
          <p:nvPr/>
        </p:nvSpPr>
        <p:spPr>
          <a:xfrm>
            <a:off x="228600" y="3154680"/>
            <a:ext cx="4023360" cy="36576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3" name="Shape 11"/>
          <p:cNvSpPr/>
          <p:nvPr/>
        </p:nvSpPr>
        <p:spPr>
          <a:xfrm>
            <a:off x="228600" y="3227832"/>
            <a:ext cx="45720" cy="475488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6" name="Shape 14"/>
          <p:cNvSpPr/>
          <p:nvPr/>
        </p:nvSpPr>
        <p:spPr>
          <a:xfrm>
            <a:off x="4617720" y="969264"/>
            <a:ext cx="4297680" cy="3337560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7" name="Shape 15"/>
          <p:cNvSpPr/>
          <p:nvPr/>
        </p:nvSpPr>
        <p:spPr>
          <a:xfrm>
            <a:off x="4617720" y="969264"/>
            <a:ext cx="54864" cy="3337560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9" name="Shape 17"/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20" name="Shape 18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21" name="Text 19"/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 - Matthieu RANCINAN</a:t>
            </a:r>
            <a:endParaRPr lang="en-US" sz="800" dirty="0"/>
          </a:p>
        </p:txBody>
      </p:sp>
      <p:pic>
        <p:nvPicPr>
          <p:cNvPr id="23" name="Image 0" descr="preencoded.png">
            <a:extLst>
              <a:ext uri="{FF2B5EF4-FFF2-40B4-BE49-F238E27FC236}">
                <a16:creationId xmlns:a16="http://schemas.microsoft.com/office/drawing/2014/main" id="{2C33FA97-0945-991F-C699-B771CE70CE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9208" y="4551426"/>
            <a:ext cx="1450199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">
    <p:bg>
      <p:bgPr>
        <a:solidFill>
          <a:srgbClr val="E8B8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457200" y="2697480"/>
            <a:ext cx="8229600" cy="5029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C45B0CD3-BA3F-9359-259A-CF661DBA88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9208" y="4551426"/>
            <a:ext cx="1450199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">
    <p:bg>
      <p:bgPr>
        <a:solidFill>
          <a:srgbClr val="E8B8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0" b="1" kern="0" spc="1000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DÉMO</a:t>
            </a:r>
            <a:endParaRPr lang="en-US" sz="13000" dirty="0"/>
          </a:p>
        </p:txBody>
      </p:sp>
      <p:sp>
        <p:nvSpPr>
          <p:cNvPr id="3" name="Shape 1"/>
          <p:cNvSpPr/>
          <p:nvPr/>
        </p:nvSpPr>
        <p:spPr>
          <a:xfrm>
            <a:off x="457200" y="2697480"/>
            <a:ext cx="8229600" cy="5029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C45B0CD3-BA3F-9359-259A-CF661DBA88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9208" y="4551426"/>
            <a:ext cx="145019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6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4" name="Shape 2"/>
          <p:cNvSpPr/>
          <p:nvPr/>
        </p:nvSpPr>
        <p:spPr>
          <a:xfrm>
            <a:off x="0" y="896112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7" name="Shape 5"/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8" name="Shape 6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9" name="Text 7"/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 - Matthieu RANCINAN</a:t>
            </a:r>
            <a:endParaRPr lang="en-US" sz="800" dirty="0"/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E9CBB335-8157-AB3F-5E0A-4A528C83AF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9208" y="4551426"/>
            <a:ext cx="1450199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rci">
    <p:bg>
      <p:bgPr>
        <a:solidFill>
          <a:srgbClr val="1A70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MERCI !</a:t>
            </a:r>
            <a:endParaRPr lang="en-US" sz="10000"/>
          </a:p>
        </p:txBody>
      </p:sp>
      <p:sp>
        <p:nvSpPr>
          <p:cNvPr id="3" name="Shape 1"/>
          <p:cNvSpPr/>
          <p:nvPr/>
        </p:nvSpPr>
        <p:spPr>
          <a:xfrm>
            <a:off x="457200" y="2377440"/>
            <a:ext cx="8229600" cy="50292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4" name="Text 2"/>
          <p:cNvSpPr/>
          <p:nvPr/>
        </p:nvSpPr>
        <p:spPr>
          <a:xfrm>
            <a:off x="457200" y="2487168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E8B8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 questions ?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349300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>
                <a:solidFill>
                  <a:srgbClr val="7AAD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[Lien vers les ressources partagées]</a:t>
            </a:r>
            <a:endParaRPr lang="en-US" sz="1100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A2E2B2D7-86FA-4E48-B4D8-6DAE0429B3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9208" y="4551426"/>
            <a:ext cx="1450199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" cy="5143500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3" name="Shape 1"/>
          <p:cNvSpPr/>
          <p:nvPr/>
        </p:nvSpPr>
        <p:spPr>
          <a:xfrm>
            <a:off x="411480" y="0"/>
            <a:ext cx="54864" cy="5143500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4" name="Text 2"/>
          <p:cNvSpPr/>
          <p:nvPr/>
        </p:nvSpPr>
        <p:spPr>
          <a:xfrm>
            <a:off x="685800" y="347472"/>
            <a:ext cx="5303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Votre avis compte.</a:t>
            </a:r>
            <a:endParaRPr lang="en-US" sz="3200"/>
          </a:p>
        </p:txBody>
      </p:sp>
      <p:sp>
        <p:nvSpPr>
          <p:cNvPr id="5" name="Text 3"/>
          <p:cNvSpPr/>
          <p:nvPr/>
        </p:nvSpPr>
        <p:spPr>
          <a:xfrm>
            <a:off x="685800" y="105156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session était la vôtre.
Aidez-nous à construire la prochaine.</a:t>
            </a:r>
            <a:endParaRPr lang="en-US" sz="1600"/>
          </a:p>
        </p:txBody>
      </p:sp>
      <p:sp>
        <p:nvSpPr>
          <p:cNvPr id="6" name="Text 4"/>
          <p:cNvSpPr/>
          <p:nvPr/>
        </p:nvSpPr>
        <p:spPr>
          <a:xfrm>
            <a:off x="685800" y="196596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minutes suffisent pour nous dire ce qui vous a marqué,</a:t>
            </a:r>
            <a:endParaRPr lang="en-US" sz="1300"/>
          </a:p>
          <a:p>
            <a:pPr marL="0" indent="0">
              <a:buNone/>
            </a:pPr>
            <a:r>
              <a:rPr lang="en-US" sz="13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souhaitez approfondir, et ce que nous pouvons améliorer.</a:t>
            </a:r>
            <a:endParaRPr lang="en-US" sz="1300"/>
          </a:p>
          <a:p>
            <a:pPr marL="0" indent="0">
              <a:buNone/>
            </a:pPr>
            <a:r>
              <a:rPr lang="en-US" sz="13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retour est lu et pris en compte.</a:t>
            </a:r>
            <a:endParaRPr lang="en-US" sz="1300"/>
          </a:p>
        </p:txBody>
      </p:sp>
      <p:sp>
        <p:nvSpPr>
          <p:cNvPr id="7" name="Shape 5"/>
          <p:cNvSpPr/>
          <p:nvPr/>
        </p:nvSpPr>
        <p:spPr>
          <a:xfrm>
            <a:off x="685800" y="3063240"/>
            <a:ext cx="530352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8" name="Text 6"/>
          <p:cNvSpPr/>
          <p:nvPr/>
        </p:nvSpPr>
        <p:spPr>
          <a:xfrm>
            <a:off x="685800" y="3182112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707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Merci de votre participation 🙏</a:t>
            </a:r>
            <a:endParaRPr lang="en-US" sz="1600"/>
          </a:p>
        </p:txBody>
      </p:sp>
      <p:sp>
        <p:nvSpPr>
          <p:cNvPr id="9" name="Shape 7"/>
          <p:cNvSpPr/>
          <p:nvPr/>
        </p:nvSpPr>
        <p:spPr>
          <a:xfrm>
            <a:off x="6355080" y="685800"/>
            <a:ext cx="2468880" cy="2468880"/>
          </a:xfrm>
          <a:prstGeom prst="rect">
            <a:avLst/>
          </a:prstGeom>
          <a:solidFill>
            <a:srgbClr val="F5F6F4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0" name="Shape 8"/>
          <p:cNvSpPr/>
          <p:nvPr/>
        </p:nvSpPr>
        <p:spPr>
          <a:xfrm>
            <a:off x="6464808" y="795528"/>
            <a:ext cx="475488" cy="475488"/>
          </a:xfrm>
          <a:prstGeom prst="rect">
            <a:avLst/>
          </a:prstGeom>
          <a:solidFill>
            <a:srgbClr val="0F4F4F"/>
          </a:solidFill>
          <a:ln w="12700">
            <a:solidFill>
              <a:srgbClr val="0F4F4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1" name="Shape 9"/>
          <p:cNvSpPr/>
          <p:nvPr/>
        </p:nvSpPr>
        <p:spPr>
          <a:xfrm>
            <a:off x="6556248" y="886968"/>
            <a:ext cx="292608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2" name="Shape 10"/>
          <p:cNvSpPr/>
          <p:nvPr/>
        </p:nvSpPr>
        <p:spPr>
          <a:xfrm>
            <a:off x="8476488" y="795528"/>
            <a:ext cx="475488" cy="475488"/>
          </a:xfrm>
          <a:prstGeom prst="rect">
            <a:avLst/>
          </a:prstGeom>
          <a:solidFill>
            <a:srgbClr val="0F4F4F"/>
          </a:solidFill>
          <a:ln w="12700">
            <a:solidFill>
              <a:srgbClr val="0F4F4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3" name="Shape 11"/>
          <p:cNvSpPr/>
          <p:nvPr/>
        </p:nvSpPr>
        <p:spPr>
          <a:xfrm>
            <a:off x="8567928" y="886968"/>
            <a:ext cx="292608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4" name="Shape 12"/>
          <p:cNvSpPr/>
          <p:nvPr/>
        </p:nvSpPr>
        <p:spPr>
          <a:xfrm>
            <a:off x="6464808" y="2999232"/>
            <a:ext cx="475488" cy="475488"/>
          </a:xfrm>
          <a:prstGeom prst="rect">
            <a:avLst/>
          </a:prstGeom>
          <a:solidFill>
            <a:srgbClr val="0F4F4F"/>
          </a:solidFill>
          <a:ln w="12700">
            <a:solidFill>
              <a:srgbClr val="0F4F4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5" name="Shape 13"/>
          <p:cNvSpPr/>
          <p:nvPr/>
        </p:nvSpPr>
        <p:spPr>
          <a:xfrm>
            <a:off x="6556248" y="3090672"/>
            <a:ext cx="292608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6" name="Text 14"/>
          <p:cNvSpPr/>
          <p:nvPr/>
        </p:nvSpPr>
        <p:spPr>
          <a:xfrm>
            <a:off x="6355080" y="146304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CODE</a:t>
            </a:r>
            <a:endParaRPr lang="en-US" sz="1200"/>
          </a:p>
          <a:p>
            <a:pPr marL="0" indent="0" algn="ctr">
              <a:buNone/>
            </a:pPr>
            <a:r>
              <a:rPr lang="en-US" sz="1200" b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</a:t>
            </a:r>
            <a:endParaRPr lang="en-US" sz="1200"/>
          </a:p>
        </p:txBody>
      </p:sp>
      <p:sp>
        <p:nvSpPr>
          <p:cNvPr id="17" name="Text 15"/>
          <p:cNvSpPr/>
          <p:nvPr/>
        </p:nvSpPr>
        <p:spPr>
          <a:xfrm>
            <a:off x="6126480" y="32461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[lien ou QR vers le formulaire d'évaluation]</a:t>
            </a:r>
            <a:endParaRPr lang="en-US" sz="900"/>
          </a:p>
        </p:txBody>
      </p:sp>
      <p:sp>
        <p:nvSpPr>
          <p:cNvPr id="18" name="Shape 16"/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9" name="Shape 17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20" name="Text 18"/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 &amp; Power BI Days 2026  •  Paris, 4 &amp; 5 juin</a:t>
            </a:r>
            <a:endParaRPr lang="en-US" sz="80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208" y="4551426"/>
            <a:ext cx="1450199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8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fabric.microsoft.com/view?r=eyJrIjoiZDNkYjVjMWUtZmE2ZC00MWI3LWE3OWEtYTQ4YjYxMGMwZWJkIiwidCI6Ijk1MWQxZWNhLTk2MGYtNDUwMS05MGY4LThkN2RhYjM0NjBkNiIsImMiOjh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hyperlink" Target="https://www.linkedin.com/in/mrancinanvendeville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-to-viz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hyperlink" Target="https://app.powerbi.com/view?r=eyJrIjoiMDA4YWIwZWEtMDE3ZS00YmFhLWE5YWMtODFlZWEzNTU1ODNiIiwidCI6IjZjMGE1YjljLTA4OWEtNDk0ZS1iMDVlLTcxNjEwOTgyOTA0NyIsImMiOjF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xformatter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themes.powerbi.tips/themes/wireframe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s://www.flaticon.com/" TargetMode="External"/><Relationship Id="rId4" Type="http://schemas.openxmlformats.org/officeDocument/2006/relationships/hyperlink" Target="https://color.adobe.com/create/color-whee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20040"/>
            <a:ext cx="5029200" cy="282759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371600" y="3330514"/>
            <a:ext cx="6400800" cy="50292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" name="Text 1"/>
          <p:cNvSpPr/>
          <p:nvPr/>
        </p:nvSpPr>
        <p:spPr>
          <a:xfrm>
            <a:off x="457200" y="3495106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3200" b="1" noProof="0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MASTERCLASS – Bonnes pratiques Power BI</a:t>
            </a:r>
            <a:endParaRPr lang="fr-FR" sz="3200" noProof="0" dirty="0"/>
          </a:p>
        </p:txBody>
      </p:sp>
      <p:sp>
        <p:nvSpPr>
          <p:cNvPr id="5" name="Text 2"/>
          <p:cNvSpPr/>
          <p:nvPr/>
        </p:nvSpPr>
        <p:spPr>
          <a:xfrm>
            <a:off x="457200" y="465639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300" i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[Sous-titre ou accroche optionnelle]</a:t>
            </a:r>
            <a:endParaRPr lang="fr-FR" sz="1300" noProof="0" dirty="0"/>
          </a:p>
        </p:txBody>
      </p:sp>
      <p:sp>
        <p:nvSpPr>
          <p:cNvPr id="6" name="Shape 3"/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" name="Shape 4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" name="Text 5"/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Fabric</a:t>
            </a:r>
            <a:r>
              <a:rPr lang="fr-FR" sz="800" noProof="0" dirty="0">
                <a:solidFill>
                  <a:srgbClr val="6B7280"/>
                </a:solidFill>
                <a:latin typeface="Calibri"/>
                <a:ea typeface="Calibri"/>
                <a:cs typeface="Calibri"/>
              </a:rPr>
              <a:t> &amp; Power BI Days 2026  •  Paris, 4 &amp; 5 juin</a:t>
            </a:r>
            <a:endParaRPr lang="fr-FR" sz="800" noProof="0" dirty="0">
              <a:latin typeface="Calibri"/>
              <a:ea typeface="Calibri"/>
              <a:cs typeface="Calibri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416" y="4551426"/>
            <a:ext cx="1386992" cy="5486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3D3BC83-2E90-19F3-101E-6B54AFCFE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2826" y="151819"/>
            <a:ext cx="870335" cy="870335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Shape 1"/>
          <p:cNvSpPr/>
          <p:nvPr/>
        </p:nvSpPr>
        <p:spPr>
          <a:xfrm>
            <a:off x="0" y="822960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000" b="1" dirty="0">
                <a:solidFill>
                  <a:srgbClr val="FFFFFF"/>
                </a:solidFill>
                <a:latin typeface="Trebuchet MS" pitchFamily="34" charset="0"/>
              </a:rPr>
              <a:t>OBJECTIFS</a:t>
            </a:r>
            <a:endParaRPr lang="fr-FR" sz="2000" noProof="0" dirty="0"/>
          </a:p>
        </p:txBody>
      </p:sp>
      <p:sp>
        <p:nvSpPr>
          <p:cNvPr id="7" name="Text 5"/>
          <p:cNvSpPr/>
          <p:nvPr/>
        </p:nvSpPr>
        <p:spPr>
          <a:xfrm>
            <a:off x="91440" y="3273552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600" b="1" noProof="0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Matthieu RANCINAN</a:t>
            </a:r>
            <a:endParaRPr lang="fr-FR" sz="1600" noProof="0" dirty="0"/>
          </a:p>
        </p:txBody>
      </p:sp>
      <p:sp>
        <p:nvSpPr>
          <p:cNvPr id="8" name="Text 6"/>
          <p:cNvSpPr/>
          <p:nvPr/>
        </p:nvSpPr>
        <p:spPr>
          <a:xfrm>
            <a:off x="91440" y="365760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100" i="1" noProof="0" dirty="0">
                <a:solidFill>
                  <a:srgbClr val="E8B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Consultant Data Platform</a:t>
            </a:r>
            <a:endParaRPr lang="fr-FR" sz="1100" noProof="0" dirty="0"/>
          </a:p>
        </p:txBody>
      </p:sp>
      <p:sp>
        <p:nvSpPr>
          <p:cNvPr id="9" name="Text 7"/>
          <p:cNvSpPr/>
          <p:nvPr/>
        </p:nvSpPr>
        <p:spPr>
          <a:xfrm>
            <a:off x="91440" y="391363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0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Insiders.coop</a:t>
            </a:r>
            <a:endParaRPr lang="fr-FR" sz="1000" noProof="0" dirty="0"/>
          </a:p>
        </p:txBody>
      </p:sp>
      <p:sp>
        <p:nvSpPr>
          <p:cNvPr id="10" name="Shape 8"/>
          <p:cNvSpPr/>
          <p:nvPr/>
        </p:nvSpPr>
        <p:spPr>
          <a:xfrm>
            <a:off x="2880360" y="960120"/>
            <a:ext cx="45720" cy="3337560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" name="Shape 11"/>
          <p:cNvSpPr/>
          <p:nvPr/>
        </p:nvSpPr>
        <p:spPr>
          <a:xfrm>
            <a:off x="3108960" y="2286000"/>
            <a:ext cx="5760720" cy="36576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4" name="Text 12"/>
          <p:cNvSpPr/>
          <p:nvPr/>
        </p:nvSpPr>
        <p:spPr>
          <a:xfrm>
            <a:off x="3108960" y="2377440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000" b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</a:t>
            </a:r>
            <a:endParaRPr lang="fr-FR" sz="1000" noProof="0" dirty="0"/>
          </a:p>
        </p:txBody>
      </p:sp>
      <p:sp>
        <p:nvSpPr>
          <p:cNvPr id="16" name="Shape 14"/>
          <p:cNvSpPr/>
          <p:nvPr/>
        </p:nvSpPr>
        <p:spPr>
          <a:xfrm>
            <a:off x="3108960" y="3547872"/>
            <a:ext cx="5760720" cy="548640"/>
          </a:xfrm>
          <a:prstGeom prst="rect">
            <a:avLst/>
          </a:prstGeom>
          <a:solidFill>
            <a:srgbClr val="F5F6F4"/>
          </a:solidFill>
          <a:ln w="1270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7" name="Text 15"/>
          <p:cNvSpPr/>
          <p:nvPr/>
        </p:nvSpPr>
        <p:spPr>
          <a:xfrm>
            <a:off x="3200400" y="3547872"/>
            <a:ext cx="557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sz="1000" i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MCT - PL300 - DP600 -DP700   •   </a:t>
            </a:r>
            <a:r>
              <a:rPr lang="fr-FR" sz="1000" noProof="0" dirty="0">
                <a:hlinkClick r:id="rId3"/>
              </a:rPr>
              <a:t>CV Power BI </a:t>
            </a:r>
            <a:r>
              <a:rPr lang="fr-FR" sz="1000" noProof="0" dirty="0"/>
              <a:t> -  </a:t>
            </a:r>
            <a:r>
              <a:rPr lang="fr-FR" sz="1000" noProof="0" dirty="0" err="1">
                <a:hlinkClick r:id="rId4"/>
              </a:rPr>
              <a:t>Linkedin</a:t>
            </a:r>
            <a:endParaRPr lang="fr-FR" sz="1000" noProof="0" dirty="0"/>
          </a:p>
        </p:txBody>
      </p:sp>
      <p:sp>
        <p:nvSpPr>
          <p:cNvPr id="18" name="Shape 16"/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9" name="Shape 17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0" name="Text 18"/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Speaker</a:t>
            </a:r>
            <a:endParaRPr lang="fr-FR" sz="800" noProof="0" dirty="0"/>
          </a:p>
        </p:txBody>
      </p:sp>
      <p:pic>
        <p:nvPicPr>
          <p:cNvPr id="11" name="Picture Placeholder 5" descr="A person in a suit&#10;&#10;Description automatically generated">
            <a:extLst>
              <a:ext uri="{FF2B5EF4-FFF2-40B4-BE49-F238E27FC236}">
                <a16:creationId xmlns:a16="http://schemas.microsoft.com/office/drawing/2014/main" id="{CC43E3DB-A139-CC34-2629-EFF93433424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4" t="1718" r="8957" b="46611"/>
          <a:stretch/>
        </p:blipFill>
        <p:spPr>
          <a:xfrm>
            <a:off x="331534" y="1067372"/>
            <a:ext cx="2080132" cy="2080132"/>
          </a:xfrm>
          <a:custGeom>
            <a:avLst/>
            <a:gdLst>
              <a:gd name="connsiteX0" fmla="*/ 482314 w 964628"/>
              <a:gd name="connsiteY0" fmla="*/ 0 h 964628"/>
              <a:gd name="connsiteX1" fmla="*/ 964628 w 964628"/>
              <a:gd name="connsiteY1" fmla="*/ 482314 h 964628"/>
              <a:gd name="connsiteX2" fmla="*/ 482314 w 964628"/>
              <a:gd name="connsiteY2" fmla="*/ 964628 h 964628"/>
              <a:gd name="connsiteX3" fmla="*/ 0 w 964628"/>
              <a:gd name="connsiteY3" fmla="*/ 482314 h 964628"/>
              <a:gd name="connsiteX4" fmla="*/ 482314 w 964628"/>
              <a:gd name="connsiteY4" fmla="*/ 0 h 96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4628" h="964628">
                <a:moveTo>
                  <a:pt x="482314" y="0"/>
                </a:moveTo>
                <a:cubicBezTo>
                  <a:pt x="748689" y="0"/>
                  <a:pt x="964628" y="215939"/>
                  <a:pt x="964628" y="482314"/>
                </a:cubicBezTo>
                <a:cubicBezTo>
                  <a:pt x="964628" y="748689"/>
                  <a:pt x="748689" y="964628"/>
                  <a:pt x="482314" y="964628"/>
                </a:cubicBezTo>
                <a:cubicBezTo>
                  <a:pt x="215939" y="964628"/>
                  <a:pt x="0" y="748689"/>
                  <a:pt x="0" y="482314"/>
                </a:cubicBezTo>
                <a:cubicBezTo>
                  <a:pt x="0" y="215939"/>
                  <a:pt x="215939" y="0"/>
                  <a:pt x="482314" y="0"/>
                </a:cubicBezTo>
                <a:close/>
              </a:path>
            </a:pathLst>
          </a:custGeom>
          <a:solidFill>
            <a:schemeClr val="tx2"/>
          </a:solidFill>
        </p:spPr>
      </p:pic>
      <p:sp>
        <p:nvSpPr>
          <p:cNvPr id="15" name="Text 16">
            <a:extLst>
              <a:ext uri="{FF2B5EF4-FFF2-40B4-BE49-F238E27FC236}">
                <a16:creationId xmlns:a16="http://schemas.microsoft.com/office/drawing/2014/main" id="{D1B02CF8-18C9-DFA5-49F1-CF3FC5F44530}"/>
              </a:ext>
            </a:extLst>
          </p:cNvPr>
          <p:cNvSpPr/>
          <p:nvPr/>
        </p:nvSpPr>
        <p:spPr>
          <a:xfrm>
            <a:off x="3078640" y="2588248"/>
            <a:ext cx="5760720" cy="9134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fr-FR" sz="1200" i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Consultant data depuis 2016, expert Power BI de l’expression de besoin au déploiement. Spécialiste des environnements data et du pilotage de projets Agile Scrum. </a:t>
            </a:r>
          </a:p>
          <a:p>
            <a:pPr algn="ctr"/>
            <a:r>
              <a:rPr lang="fr-FR" sz="1200" i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 engagé, accompagne aussi l’adoption et la montée en compétence des équipes.</a:t>
            </a:r>
            <a:endParaRPr lang="fr-FR" sz="1200" noProof="0" dirty="0"/>
          </a:p>
        </p:txBody>
      </p:sp>
      <p:sp>
        <p:nvSpPr>
          <p:cNvPr id="24" name="Explosion : 8 points 23">
            <a:extLst>
              <a:ext uri="{FF2B5EF4-FFF2-40B4-BE49-F238E27FC236}">
                <a16:creationId xmlns:a16="http://schemas.microsoft.com/office/drawing/2014/main" id="{29C6F299-F8AD-7954-EEFB-37048885D52F}"/>
              </a:ext>
            </a:extLst>
          </p:cNvPr>
          <p:cNvSpPr/>
          <p:nvPr/>
        </p:nvSpPr>
        <p:spPr>
          <a:xfrm rot="736463">
            <a:off x="8398589" y="900826"/>
            <a:ext cx="611944" cy="478461"/>
          </a:xfrm>
          <a:prstGeom prst="irregularSeal1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3h</a:t>
            </a: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E97CA53B-BDEF-EDB7-A43A-FEA1AA229420}"/>
              </a:ext>
            </a:extLst>
          </p:cNvPr>
          <p:cNvSpPr/>
          <p:nvPr/>
        </p:nvSpPr>
        <p:spPr>
          <a:xfrm>
            <a:off x="3108960" y="1298448"/>
            <a:ext cx="558383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FR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Découvrir et Power BI de A à Z et les bonnes pratiques d’implémentation à travers un cas d’usage concret</a:t>
            </a:r>
            <a:endParaRPr lang="en-US" sz="1300" b="1" dirty="0">
              <a:solidFill>
                <a:srgbClr val="1A707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1300" b="1" dirty="0">
                <a:solidFill>
                  <a:srgbClr val="1A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► </a:t>
            </a:r>
            <a:r>
              <a:rPr lang="en-US" sz="1300" dirty="0" err="1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Exprimer</a:t>
            </a:r>
            <a:r>
              <a:rPr lang="en-US" sz="13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son </a:t>
            </a:r>
            <a:r>
              <a:rPr lang="en-US" sz="1300" dirty="0" err="1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besoin</a:t>
            </a:r>
            <a:r>
              <a:rPr lang="en-US" sz="13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b="1" dirty="0">
              <a:solidFill>
                <a:srgbClr val="1A707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1300" b="1" dirty="0">
                <a:solidFill>
                  <a:srgbClr val="1A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► </a:t>
            </a:r>
            <a:r>
              <a:rPr lang="en-US" sz="13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Importer et transformer les données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A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► </a:t>
            </a:r>
            <a:r>
              <a:rPr lang="en-US" sz="1300" dirty="0" err="1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</a:t>
            </a:r>
            <a:r>
              <a:rPr lang="en-US" sz="13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</a:t>
            </a:r>
            <a:r>
              <a:rPr lang="en-US" sz="1300" dirty="0" err="1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mesures</a:t>
            </a:r>
            <a:r>
              <a:rPr lang="en-US" sz="13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le rapport</a:t>
            </a:r>
          </a:p>
          <a:p>
            <a:pPr marL="0" indent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/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600" b="1" noProof="0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Déroulé de la session</a:t>
            </a:r>
            <a:endParaRPr lang="fr-FR" sz="2600" noProof="0" dirty="0"/>
          </a:p>
        </p:txBody>
      </p:sp>
      <p:sp>
        <p:nvSpPr>
          <p:cNvPr id="4" name="Shape 2"/>
          <p:cNvSpPr/>
          <p:nvPr/>
        </p:nvSpPr>
        <p:spPr>
          <a:xfrm>
            <a:off x="0" y="896112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" name="Shape 6"/>
          <p:cNvSpPr/>
          <p:nvPr/>
        </p:nvSpPr>
        <p:spPr>
          <a:xfrm>
            <a:off x="228600" y="2075688"/>
            <a:ext cx="4023360" cy="36576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2" name="Shape 10"/>
          <p:cNvSpPr/>
          <p:nvPr/>
        </p:nvSpPr>
        <p:spPr>
          <a:xfrm>
            <a:off x="228600" y="3154680"/>
            <a:ext cx="4023360" cy="36576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7" name="Shape 15"/>
          <p:cNvSpPr/>
          <p:nvPr/>
        </p:nvSpPr>
        <p:spPr>
          <a:xfrm>
            <a:off x="4617720" y="969264"/>
            <a:ext cx="54864" cy="3337560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8" name="Text 16"/>
          <p:cNvSpPr/>
          <p:nvPr/>
        </p:nvSpPr>
        <p:spPr>
          <a:xfrm>
            <a:off x="4800600" y="2103120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200" i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[Visuel, schéma, capture d'écran</a:t>
            </a:r>
            <a:endParaRPr lang="fr-FR" sz="1200" noProof="0" dirty="0"/>
          </a:p>
          <a:p>
            <a:pPr marL="0" indent="0" algn="ctr">
              <a:buNone/>
            </a:pPr>
            <a:r>
              <a:rPr lang="fr-FR" sz="1200" i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 </a:t>
            </a:r>
            <a:r>
              <a:rPr lang="fr-FR" sz="1200" i="1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callout</a:t>
            </a:r>
            <a:r>
              <a:rPr lang="fr-FR" sz="1200" i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clé]</a:t>
            </a:r>
            <a:endParaRPr lang="fr-FR" sz="1200" noProof="0" dirty="0"/>
          </a:p>
        </p:txBody>
      </p:sp>
      <p:sp>
        <p:nvSpPr>
          <p:cNvPr id="19" name="Shape 17"/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0" name="Shape 18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1" name="Text 19"/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86724B6-32AA-DB30-8B8E-DD0BAD53C5B2}"/>
              </a:ext>
            </a:extLst>
          </p:cNvPr>
          <p:cNvSpPr/>
          <p:nvPr/>
        </p:nvSpPr>
        <p:spPr>
          <a:xfrm>
            <a:off x="411480" y="1042416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07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</a:t>
            </a:r>
            <a:r>
              <a:rPr lang="en-US" sz="1400" b="1" dirty="0" err="1">
                <a:solidFill>
                  <a:srgbClr val="1A707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Exprimer</a:t>
            </a:r>
            <a:r>
              <a:rPr lang="en-US" sz="1400" b="1" dirty="0">
                <a:solidFill>
                  <a:srgbClr val="1A707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son </a:t>
            </a:r>
            <a:r>
              <a:rPr lang="en-US" sz="1400" b="1" dirty="0" err="1">
                <a:solidFill>
                  <a:srgbClr val="1A707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besoin</a:t>
            </a:r>
            <a:endParaRPr lang="en-US" sz="1400" dirty="0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7B3176DD-8CDD-1557-443D-1E589ECF5A72}"/>
              </a:ext>
            </a:extLst>
          </p:cNvPr>
          <p:cNvSpPr/>
          <p:nvPr/>
        </p:nvSpPr>
        <p:spPr>
          <a:xfrm>
            <a:off x="411480" y="1389888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 err="1"/>
              <a:t>Editer</a:t>
            </a:r>
            <a:r>
              <a:rPr lang="en-US" sz="1200" dirty="0"/>
              <a:t> </a:t>
            </a:r>
            <a:r>
              <a:rPr lang="en-US" sz="1200" dirty="0" err="1"/>
              <a:t>sa</a:t>
            </a:r>
            <a:r>
              <a:rPr lang="en-US" sz="1200" dirty="0"/>
              <a:t> </a:t>
            </a:r>
            <a:r>
              <a:rPr lang="en-US" sz="1200" dirty="0" err="1"/>
              <a:t>problématique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Les bases de la </a:t>
            </a:r>
            <a:r>
              <a:rPr lang="en-US" sz="1200" dirty="0" err="1"/>
              <a:t>modélisation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F9B5BD93-F467-3A5B-1538-09E17A2608D4}"/>
              </a:ext>
            </a:extLst>
          </p:cNvPr>
          <p:cNvSpPr/>
          <p:nvPr/>
        </p:nvSpPr>
        <p:spPr>
          <a:xfrm>
            <a:off x="228600" y="2075688"/>
            <a:ext cx="4023360" cy="36576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3D412AA1-04BF-3184-65C0-5CC45FBC5A2D}"/>
              </a:ext>
            </a:extLst>
          </p:cNvPr>
          <p:cNvSpPr/>
          <p:nvPr/>
        </p:nvSpPr>
        <p:spPr>
          <a:xfrm>
            <a:off x="411480" y="2121408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07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</a:t>
            </a:r>
            <a:r>
              <a:rPr lang="en-US" sz="1400" b="1" dirty="0" err="1">
                <a:solidFill>
                  <a:srgbClr val="1A707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Intégrer</a:t>
            </a:r>
            <a:r>
              <a:rPr lang="en-US" sz="1400" b="1" dirty="0">
                <a:solidFill>
                  <a:srgbClr val="1A707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400" b="1" dirty="0" err="1">
                <a:solidFill>
                  <a:srgbClr val="1A707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</a:t>
            </a:r>
            <a:r>
              <a:rPr lang="en-US" sz="1400" b="1" dirty="0">
                <a:solidFill>
                  <a:srgbClr val="1A707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données</a:t>
            </a:r>
            <a:endParaRPr lang="en-US" sz="1400" dirty="0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44FE6DB6-45BB-3A68-753B-294D21E59479}"/>
              </a:ext>
            </a:extLst>
          </p:cNvPr>
          <p:cNvSpPr/>
          <p:nvPr/>
        </p:nvSpPr>
        <p:spPr>
          <a:xfrm>
            <a:off x="411480" y="246888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Importer </a:t>
            </a:r>
            <a:r>
              <a:rPr lang="en-US" sz="1200" dirty="0" err="1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proprement</a:t>
            </a:r>
            <a:endParaRPr lang="en-US" sz="1200" dirty="0">
              <a:solidFill>
                <a:srgbClr val="2E2E2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</a:t>
            </a:r>
            <a:r>
              <a:rPr lang="en-US" sz="1200" dirty="0" err="1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mesures</a:t>
            </a: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Dax</a:t>
            </a:r>
            <a:endParaRPr lang="en-US" sz="1200" dirty="0"/>
          </a:p>
        </p:txBody>
      </p:sp>
      <p:sp>
        <p:nvSpPr>
          <p:cNvPr id="24" name="Shape 10">
            <a:extLst>
              <a:ext uri="{FF2B5EF4-FFF2-40B4-BE49-F238E27FC236}">
                <a16:creationId xmlns:a16="http://schemas.microsoft.com/office/drawing/2014/main" id="{CB3C45E1-7876-0B17-09AE-49F6C08A1992}"/>
              </a:ext>
            </a:extLst>
          </p:cNvPr>
          <p:cNvSpPr/>
          <p:nvPr/>
        </p:nvSpPr>
        <p:spPr>
          <a:xfrm>
            <a:off x="228600" y="3154680"/>
            <a:ext cx="4023360" cy="36576"/>
          </a:xfrm>
          <a:prstGeom prst="rect">
            <a:avLst/>
          </a:prstGeom>
          <a:solidFill>
            <a:srgbClr val="EBEBEB"/>
          </a:solidFill>
          <a:ln w="12700">
            <a:solidFill>
              <a:srgbClr val="EBEBEB"/>
            </a:solidFill>
            <a:prstDash val="solid"/>
          </a:ln>
        </p:spPr>
        <p:txBody>
          <a:bodyPr/>
          <a:lstStyle/>
          <a:p>
            <a:endParaRPr lang="en-BE"/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E34281E1-2F10-DA0E-11E4-46FA918753CD}"/>
              </a:ext>
            </a:extLst>
          </p:cNvPr>
          <p:cNvSpPr/>
          <p:nvPr/>
        </p:nvSpPr>
        <p:spPr>
          <a:xfrm>
            <a:off x="411480" y="3172968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7070"/>
                </a:solidFill>
                <a:latin typeface="Trebuchet MS" pitchFamily="34" charset="0"/>
              </a:rPr>
              <a:t>3. </a:t>
            </a:r>
            <a:r>
              <a:rPr lang="en-US" sz="1400" b="1" dirty="0" err="1">
                <a:solidFill>
                  <a:srgbClr val="1A7070"/>
                </a:solidFill>
                <a:latin typeface="Trebuchet MS" pitchFamily="34" charset="0"/>
              </a:rPr>
              <a:t>Créer</a:t>
            </a:r>
            <a:r>
              <a:rPr lang="en-US" sz="1400" b="1" dirty="0">
                <a:solidFill>
                  <a:srgbClr val="1A7070"/>
                </a:solidFill>
                <a:latin typeface="Trebuchet MS" pitchFamily="34" charset="0"/>
              </a:rPr>
              <a:t> son rapport</a:t>
            </a:r>
            <a:endParaRPr lang="en-US" sz="1400" dirty="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B89DC214-CA0D-F560-ADF4-A53152EDA1F8}"/>
              </a:ext>
            </a:extLst>
          </p:cNvPr>
          <p:cNvSpPr/>
          <p:nvPr/>
        </p:nvSpPr>
        <p:spPr>
          <a:xfrm>
            <a:off x="411480" y="352044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</a:t>
            </a:r>
            <a:r>
              <a:rPr lang="en-US" sz="1200" dirty="0" err="1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outils</a:t>
            </a: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creations à </a:t>
            </a:r>
            <a:r>
              <a:rPr lang="en-US" sz="1200" dirty="0" err="1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connaitre</a:t>
            </a:r>
            <a:r>
              <a:rPr lang="en-US" sz="12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BB60-3F81-A704-8D90-9194DCCED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04CCBDB-5885-B615-323B-A3D526506FC7}"/>
              </a:ext>
            </a:extLst>
          </p:cNvPr>
          <p:cNvSpPr/>
          <p:nvPr/>
        </p:nvSpPr>
        <p:spPr>
          <a:xfrm>
            <a:off x="457200" y="27432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3000" b="1" noProof="0" dirty="0">
                <a:solidFill>
                  <a:srgbClr val="E8B8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fr-FR" sz="13000" noProof="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90945AA-2941-9C77-4C73-6C0FB23509A2}"/>
              </a:ext>
            </a:extLst>
          </p:cNvPr>
          <p:cNvSpPr/>
          <p:nvPr/>
        </p:nvSpPr>
        <p:spPr>
          <a:xfrm>
            <a:off x="457200" y="2697480"/>
            <a:ext cx="8229600" cy="502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A3E128E-5E61-91E1-7AE1-0B7C92E4C605}"/>
              </a:ext>
            </a:extLst>
          </p:cNvPr>
          <p:cNvSpPr/>
          <p:nvPr/>
        </p:nvSpPr>
        <p:spPr>
          <a:xfrm>
            <a:off x="457200" y="28346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3600" b="1" noProof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EXPRIMER SON BESOIN</a:t>
            </a:r>
            <a:endParaRPr lang="fr-FR" sz="3600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7748940-8FC9-20FF-4D8C-D84EA0EC4F7C}"/>
              </a:ext>
            </a:extLst>
          </p:cNvPr>
          <p:cNvSpPr/>
          <p:nvPr/>
        </p:nvSpPr>
        <p:spPr>
          <a:xfrm>
            <a:off x="457200" y="393192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400" dirty="0">
                <a:solidFill>
                  <a:srgbClr val="C8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Connaitre Power BI pour répondre à une problématique</a:t>
            </a:r>
            <a:endParaRPr lang="fr-FR" sz="1400" noProof="0" dirty="0"/>
          </a:p>
        </p:txBody>
      </p:sp>
    </p:spTree>
    <p:extLst>
      <p:ext uri="{BB962C8B-B14F-4D97-AF65-F5344CB8AC3E}">
        <p14:creationId xmlns:p14="http://schemas.microsoft.com/office/powerpoint/2010/main" val="644837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68C48-F93A-C104-2DBB-892430406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B25438D-7E75-0E1D-38D9-72D1E9A969F8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22AABBB-509E-6059-037A-26665B322AFD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noProof="0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Power BI en un coup d’</a:t>
            </a:r>
            <a:r>
              <a:rPr lang="fr-FR" sz="2800" b="1" noProof="0" dirty="0" err="1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oeil</a:t>
            </a:r>
            <a:endParaRPr lang="fr-FR" sz="28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2D21C79-FA7B-22C3-A2FF-66F6D618DC0F}"/>
              </a:ext>
            </a:extLst>
          </p:cNvPr>
          <p:cNvSpPr/>
          <p:nvPr/>
        </p:nvSpPr>
        <p:spPr>
          <a:xfrm>
            <a:off x="0" y="896112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5974A81-770B-C91D-B5CF-B8AAF0A1DA16}"/>
              </a:ext>
            </a:extLst>
          </p:cNvPr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grpSp>
        <p:nvGrpSpPr>
          <p:cNvPr id="39" name="Group 11">
            <a:extLst>
              <a:ext uri="{FF2B5EF4-FFF2-40B4-BE49-F238E27FC236}">
                <a16:creationId xmlns:a16="http://schemas.microsoft.com/office/drawing/2014/main" id="{7FF68FC6-4B71-47B5-EACE-FB5270B12F42}"/>
              </a:ext>
            </a:extLst>
          </p:cNvPr>
          <p:cNvGrpSpPr/>
          <p:nvPr/>
        </p:nvGrpSpPr>
        <p:grpSpPr>
          <a:xfrm>
            <a:off x="4017808" y="542828"/>
            <a:ext cx="4586737" cy="1765800"/>
            <a:chOff x="5039590" y="1409101"/>
            <a:chExt cx="4586737" cy="1765800"/>
          </a:xfrm>
        </p:grpSpPr>
        <p:pic>
          <p:nvPicPr>
            <p:cNvPr id="40" name="Picture 10">
              <a:extLst>
                <a:ext uri="{FF2B5EF4-FFF2-40B4-BE49-F238E27FC236}">
                  <a16:creationId xmlns:a16="http://schemas.microsoft.com/office/drawing/2014/main" id="{207F43AC-A63D-9AEF-0F36-1C60A529C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9590" y="1638598"/>
              <a:ext cx="2595763" cy="153630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1" name="Graphic 39" descr="Cloud with solid fill">
              <a:extLst>
                <a:ext uri="{FF2B5EF4-FFF2-40B4-BE49-F238E27FC236}">
                  <a16:creationId xmlns:a16="http://schemas.microsoft.com/office/drawing/2014/main" id="{C45D0C92-64FF-2270-B5F2-7767A93591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61228" y="1409101"/>
              <a:ext cx="665099" cy="665099"/>
            </a:xfrm>
            <a:prstGeom prst="rect">
              <a:avLst/>
            </a:prstGeom>
          </p:spPr>
        </p:pic>
      </p:grpSp>
      <p:sp>
        <p:nvSpPr>
          <p:cNvPr id="42" name="Arrow: Right 47">
            <a:extLst>
              <a:ext uri="{FF2B5EF4-FFF2-40B4-BE49-F238E27FC236}">
                <a16:creationId xmlns:a16="http://schemas.microsoft.com/office/drawing/2014/main" id="{27F7573D-B0C9-90E1-7D64-E56A193C1108}"/>
              </a:ext>
            </a:extLst>
          </p:cNvPr>
          <p:cNvSpPr/>
          <p:nvPr/>
        </p:nvSpPr>
        <p:spPr>
          <a:xfrm rot="20175216">
            <a:off x="1773889" y="2396068"/>
            <a:ext cx="2399631" cy="413357"/>
          </a:xfrm>
          <a:prstGeom prst="right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43" name="Graphic 59" descr="Monitor with solid fill">
            <a:extLst>
              <a:ext uri="{FF2B5EF4-FFF2-40B4-BE49-F238E27FC236}">
                <a16:creationId xmlns:a16="http://schemas.microsoft.com/office/drawing/2014/main" id="{44024B2A-8DD7-1401-213E-F288E86CEA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8091" y="2660054"/>
            <a:ext cx="2061505" cy="2061505"/>
          </a:xfrm>
          <a:prstGeom prst="rect">
            <a:avLst/>
          </a:prstGeom>
        </p:spPr>
      </p:pic>
      <p:grpSp>
        <p:nvGrpSpPr>
          <p:cNvPr id="44" name="Group 2">
            <a:extLst>
              <a:ext uri="{FF2B5EF4-FFF2-40B4-BE49-F238E27FC236}">
                <a16:creationId xmlns:a16="http://schemas.microsoft.com/office/drawing/2014/main" id="{3EEC4B07-DE89-5E21-5DC8-5F0476E4E095}"/>
              </a:ext>
            </a:extLst>
          </p:cNvPr>
          <p:cNvGrpSpPr/>
          <p:nvPr/>
        </p:nvGrpSpPr>
        <p:grpSpPr>
          <a:xfrm>
            <a:off x="415803" y="3058890"/>
            <a:ext cx="2446600" cy="1388229"/>
            <a:chOff x="817100" y="3058890"/>
            <a:chExt cx="2446600" cy="1388229"/>
          </a:xfrm>
        </p:grpSpPr>
        <p:pic>
          <p:nvPicPr>
            <p:cNvPr id="45" name="Picture 56">
              <a:extLst>
                <a:ext uri="{FF2B5EF4-FFF2-40B4-BE49-F238E27FC236}">
                  <a16:creationId xmlns:a16="http://schemas.microsoft.com/office/drawing/2014/main" id="{3C6EAB44-45CC-A325-8216-61A5DC617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100" y="3058890"/>
              <a:ext cx="1573664" cy="972000"/>
            </a:xfrm>
            <a:prstGeom prst="rect">
              <a:avLst/>
            </a:prstGeom>
          </p:spPr>
        </p:pic>
        <p:grpSp>
          <p:nvGrpSpPr>
            <p:cNvPr id="46" name="Group 7">
              <a:extLst>
                <a:ext uri="{FF2B5EF4-FFF2-40B4-BE49-F238E27FC236}">
                  <a16:creationId xmlns:a16="http://schemas.microsoft.com/office/drawing/2014/main" id="{D868AEF1-5BE8-BFA6-CB77-27C5D5AC6EB1}"/>
                </a:ext>
              </a:extLst>
            </p:cNvPr>
            <p:cNvGrpSpPr/>
            <p:nvPr/>
          </p:nvGrpSpPr>
          <p:grpSpPr>
            <a:xfrm>
              <a:off x="2530807" y="3478581"/>
              <a:ext cx="732893" cy="968538"/>
              <a:chOff x="3687272" y="1455791"/>
              <a:chExt cx="732893" cy="968538"/>
            </a:xfrm>
          </p:grpSpPr>
          <p:pic>
            <p:nvPicPr>
              <p:cNvPr id="47" name="Picture 57">
                <a:extLst>
                  <a:ext uri="{FF2B5EF4-FFF2-40B4-BE49-F238E27FC236}">
                    <a16:creationId xmlns:a16="http://schemas.microsoft.com/office/drawing/2014/main" id="{D24A85E3-F5B0-DB12-F220-45A6579F0F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668" r="29869" b="16922"/>
              <a:stretch/>
            </p:blipFill>
            <p:spPr>
              <a:xfrm>
                <a:off x="3791778" y="1455791"/>
                <a:ext cx="452231" cy="535532"/>
              </a:xfrm>
              <a:prstGeom prst="rect">
                <a:avLst/>
              </a:prstGeom>
            </p:spPr>
          </p:pic>
          <p:sp>
            <p:nvSpPr>
              <p:cNvPr id="48" name="TextBox 6">
                <a:extLst>
                  <a:ext uri="{FF2B5EF4-FFF2-40B4-BE49-F238E27FC236}">
                    <a16:creationId xmlns:a16="http://schemas.microsoft.com/office/drawing/2014/main" id="{29BDC82A-624A-4EF5-FB64-91F0BFD9E39D}"/>
                  </a:ext>
                </a:extLst>
              </p:cNvPr>
              <p:cNvSpPr txBox="1"/>
              <p:nvPr/>
            </p:nvSpPr>
            <p:spPr>
              <a:xfrm>
                <a:off x="3687272" y="2024219"/>
                <a:ext cx="7328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noProof="0" dirty="0"/>
                  <a:t>Power BI </a:t>
                </a:r>
                <a:br>
                  <a:rPr lang="fr-FR" sz="1000" noProof="0" dirty="0"/>
                </a:br>
                <a:r>
                  <a:rPr lang="fr-FR" sz="1000" b="1" noProof="0" dirty="0"/>
                  <a:t>Desktop</a:t>
                </a:r>
              </a:p>
            </p:txBody>
          </p:sp>
        </p:grpSp>
      </p:grpSp>
      <p:grpSp>
        <p:nvGrpSpPr>
          <p:cNvPr id="49" name="Group 31">
            <a:extLst>
              <a:ext uri="{FF2B5EF4-FFF2-40B4-BE49-F238E27FC236}">
                <a16:creationId xmlns:a16="http://schemas.microsoft.com/office/drawing/2014/main" id="{896DBD0D-0F69-1411-DA96-7747D662C455}"/>
              </a:ext>
            </a:extLst>
          </p:cNvPr>
          <p:cNvGrpSpPr/>
          <p:nvPr/>
        </p:nvGrpSpPr>
        <p:grpSpPr>
          <a:xfrm>
            <a:off x="6852755" y="2514163"/>
            <a:ext cx="821059" cy="1384651"/>
            <a:chOff x="8035930" y="2121016"/>
            <a:chExt cx="821059" cy="1594771"/>
          </a:xfrm>
        </p:grpSpPr>
        <p:sp>
          <p:nvSpPr>
            <p:cNvPr id="50" name="Arrow: Right 32">
              <a:extLst>
                <a:ext uri="{FF2B5EF4-FFF2-40B4-BE49-F238E27FC236}">
                  <a16:creationId xmlns:a16="http://schemas.microsoft.com/office/drawing/2014/main" id="{8DDB3658-8A6B-289B-9A0F-C66007EB10E2}"/>
                </a:ext>
              </a:extLst>
            </p:cNvPr>
            <p:cNvSpPr/>
            <p:nvPr/>
          </p:nvSpPr>
          <p:spPr>
            <a:xfrm rot="16200000">
              <a:off x="7623660" y="2711723"/>
              <a:ext cx="1594771" cy="413357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51" name="TextBox 33">
              <a:extLst>
                <a:ext uri="{FF2B5EF4-FFF2-40B4-BE49-F238E27FC236}">
                  <a16:creationId xmlns:a16="http://schemas.microsoft.com/office/drawing/2014/main" id="{6B0E5110-F692-C193-1732-6C8F3463C1BA}"/>
                </a:ext>
              </a:extLst>
            </p:cNvPr>
            <p:cNvSpPr txBox="1"/>
            <p:nvPr/>
          </p:nvSpPr>
          <p:spPr>
            <a:xfrm>
              <a:off x="8035930" y="2748406"/>
              <a:ext cx="821059" cy="850756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noProof="0" dirty="0">
                  <a:solidFill>
                    <a:schemeClr val="bg1"/>
                  </a:solidFill>
                </a:rPr>
                <a:t>Accès </a:t>
              </a:r>
            </a:p>
            <a:p>
              <a:r>
                <a:rPr lang="fr-FR" sz="1400" noProof="0" dirty="0">
                  <a:solidFill>
                    <a:schemeClr val="bg1"/>
                  </a:solidFill>
                </a:rPr>
                <a:t>depuis </a:t>
              </a:r>
            </a:p>
            <a:p>
              <a:r>
                <a:rPr lang="fr-FR" sz="1400" noProof="0" dirty="0">
                  <a:solidFill>
                    <a:schemeClr val="bg1"/>
                  </a:solidFill>
                </a:rPr>
                <a:t>Internet</a:t>
              </a:r>
            </a:p>
          </p:txBody>
        </p:sp>
      </p:grpSp>
      <p:grpSp>
        <p:nvGrpSpPr>
          <p:cNvPr id="52" name="Group 20">
            <a:extLst>
              <a:ext uri="{FF2B5EF4-FFF2-40B4-BE49-F238E27FC236}">
                <a16:creationId xmlns:a16="http://schemas.microsoft.com/office/drawing/2014/main" id="{330B1E9F-70C5-E4C6-EEB1-C99D538B4FC0}"/>
              </a:ext>
            </a:extLst>
          </p:cNvPr>
          <p:cNvGrpSpPr/>
          <p:nvPr/>
        </p:nvGrpSpPr>
        <p:grpSpPr>
          <a:xfrm>
            <a:off x="5832164" y="3621087"/>
            <a:ext cx="2417431" cy="914400"/>
            <a:chOff x="6148061" y="3695133"/>
            <a:chExt cx="2417431" cy="914400"/>
          </a:xfrm>
        </p:grpSpPr>
        <p:grpSp>
          <p:nvGrpSpPr>
            <p:cNvPr id="53" name="Group 16">
              <a:extLst>
                <a:ext uri="{FF2B5EF4-FFF2-40B4-BE49-F238E27FC236}">
                  <a16:creationId xmlns:a16="http://schemas.microsoft.com/office/drawing/2014/main" id="{F67E6596-A63F-BC2A-4D41-02887EA4896A}"/>
                </a:ext>
              </a:extLst>
            </p:cNvPr>
            <p:cNvGrpSpPr/>
            <p:nvPr/>
          </p:nvGrpSpPr>
          <p:grpSpPr>
            <a:xfrm>
              <a:off x="7010134" y="3695133"/>
              <a:ext cx="1555358" cy="914400"/>
              <a:chOff x="7112911" y="3478581"/>
              <a:chExt cx="1555358" cy="914400"/>
            </a:xfrm>
          </p:grpSpPr>
          <p:pic>
            <p:nvPicPr>
              <p:cNvPr id="58" name="Graphic 19" descr="Smart Phone with solid fill">
                <a:extLst>
                  <a:ext uri="{FF2B5EF4-FFF2-40B4-BE49-F238E27FC236}">
                    <a16:creationId xmlns:a16="http://schemas.microsoft.com/office/drawing/2014/main" id="{FCE7B799-CDF8-9E27-BB45-3C00FB88A1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983469" y="3532719"/>
                <a:ext cx="684800" cy="684800"/>
              </a:xfrm>
              <a:prstGeom prst="rect">
                <a:avLst/>
              </a:prstGeom>
            </p:spPr>
          </p:pic>
          <p:pic>
            <p:nvPicPr>
              <p:cNvPr id="59" name="Graphic 63" descr="Tablet with solid fill">
                <a:extLst>
                  <a:ext uri="{FF2B5EF4-FFF2-40B4-BE49-F238E27FC236}">
                    <a16:creationId xmlns:a16="http://schemas.microsoft.com/office/drawing/2014/main" id="{3FEBBBCE-674E-9021-B9FE-C3F292A1D9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112911" y="3478581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54" name="Graphic 18" descr="Laptop with solid fill">
              <a:extLst>
                <a:ext uri="{FF2B5EF4-FFF2-40B4-BE49-F238E27FC236}">
                  <a16:creationId xmlns:a16="http://schemas.microsoft.com/office/drawing/2014/main" id="{39C5C2E2-B188-B66B-3AB7-6C4B292E37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148061" y="3695133"/>
              <a:ext cx="914400" cy="914400"/>
            </a:xfrm>
            <a:prstGeom prst="rect">
              <a:avLst/>
            </a:prstGeom>
          </p:spPr>
        </p:pic>
        <p:pic>
          <p:nvPicPr>
            <p:cNvPr id="55" name="Graphic 43" descr="Bar chart outline">
              <a:extLst>
                <a:ext uri="{FF2B5EF4-FFF2-40B4-BE49-F238E27FC236}">
                  <a16:creationId xmlns:a16="http://schemas.microsoft.com/office/drawing/2014/main" id="{FED0D971-F0FB-F507-6D14-8128C5FFC5A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473259" y="3967614"/>
              <a:ext cx="335188" cy="335188"/>
            </a:xfrm>
            <a:prstGeom prst="rect">
              <a:avLst/>
            </a:prstGeom>
          </p:spPr>
        </p:pic>
        <p:pic>
          <p:nvPicPr>
            <p:cNvPr id="56" name="Graphic 45" descr="Bar chart outline">
              <a:extLst>
                <a:ext uri="{FF2B5EF4-FFF2-40B4-BE49-F238E27FC236}">
                  <a16:creationId xmlns:a16="http://schemas.microsoft.com/office/drawing/2014/main" id="{C2337533-9D84-A89E-2C89-8025C8017403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305783" y="3962484"/>
              <a:ext cx="335188" cy="335188"/>
            </a:xfrm>
            <a:prstGeom prst="rect">
              <a:avLst/>
            </a:prstGeom>
          </p:spPr>
        </p:pic>
        <p:pic>
          <p:nvPicPr>
            <p:cNvPr id="57" name="Graphic 46" descr="Bar chart outline">
              <a:extLst>
                <a:ext uri="{FF2B5EF4-FFF2-40B4-BE49-F238E27FC236}">
                  <a16:creationId xmlns:a16="http://schemas.microsoft.com/office/drawing/2014/main" id="{CA1CE7F2-9B98-0A11-393B-C91613404E1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66413" y="3929098"/>
              <a:ext cx="335188" cy="335188"/>
            </a:xfrm>
            <a:prstGeom prst="rect">
              <a:avLst/>
            </a:prstGeom>
          </p:spPr>
        </p:pic>
      </p:grpSp>
      <p:sp>
        <p:nvSpPr>
          <p:cNvPr id="60" name="TextBox 48">
            <a:extLst>
              <a:ext uri="{FF2B5EF4-FFF2-40B4-BE49-F238E27FC236}">
                <a16:creationId xmlns:a16="http://schemas.microsoft.com/office/drawing/2014/main" id="{AEB0A068-A2AB-E167-05B0-09CE4980D782}"/>
              </a:ext>
            </a:extLst>
          </p:cNvPr>
          <p:cNvSpPr txBox="1"/>
          <p:nvPr/>
        </p:nvSpPr>
        <p:spPr>
          <a:xfrm>
            <a:off x="2301538" y="2446965"/>
            <a:ext cx="1086451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sz="1400" noProof="0" dirty="0">
                <a:solidFill>
                  <a:schemeClr val="bg1"/>
                </a:solidFill>
              </a:rPr>
              <a:t>Publication</a:t>
            </a:r>
          </a:p>
        </p:txBody>
      </p:sp>
      <p:grpSp>
        <p:nvGrpSpPr>
          <p:cNvPr id="61" name="Group 35">
            <a:extLst>
              <a:ext uri="{FF2B5EF4-FFF2-40B4-BE49-F238E27FC236}">
                <a16:creationId xmlns:a16="http://schemas.microsoft.com/office/drawing/2014/main" id="{FEB35A2B-FF1D-34EC-110F-2AE79A08A58E}"/>
              </a:ext>
            </a:extLst>
          </p:cNvPr>
          <p:cNvGrpSpPr/>
          <p:nvPr/>
        </p:nvGrpSpPr>
        <p:grpSpPr>
          <a:xfrm>
            <a:off x="2391002" y="1361851"/>
            <a:ext cx="1128835" cy="1082664"/>
            <a:chOff x="4062468" y="2638338"/>
            <a:chExt cx="1128835" cy="1082664"/>
          </a:xfrm>
        </p:grpSpPr>
        <p:pic>
          <p:nvPicPr>
            <p:cNvPr id="62" name="Graphic 50" descr="Bar chart outline">
              <a:extLst>
                <a:ext uri="{FF2B5EF4-FFF2-40B4-BE49-F238E27FC236}">
                  <a16:creationId xmlns:a16="http://schemas.microsoft.com/office/drawing/2014/main" id="{BABD3E2D-B416-AE28-1A24-84634F34A216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280340" y="2815441"/>
              <a:ext cx="335188" cy="335188"/>
            </a:xfrm>
            <a:prstGeom prst="rect">
              <a:avLst/>
            </a:prstGeom>
          </p:spPr>
        </p:pic>
        <p:pic>
          <p:nvPicPr>
            <p:cNvPr id="63" name="Graphic 30" descr="Paper with solid fill">
              <a:extLst>
                <a:ext uri="{FF2B5EF4-FFF2-40B4-BE49-F238E27FC236}">
                  <a16:creationId xmlns:a16="http://schemas.microsoft.com/office/drawing/2014/main" id="{D49CB5CF-9218-1F15-E4F9-7482826B22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127752" y="2638338"/>
              <a:ext cx="674428" cy="674428"/>
            </a:xfrm>
            <a:prstGeom prst="rect">
              <a:avLst/>
            </a:prstGeom>
          </p:spPr>
        </p:pic>
        <p:sp>
          <p:nvSpPr>
            <p:cNvPr id="64" name="TextBox 51">
              <a:extLst>
                <a:ext uri="{FF2B5EF4-FFF2-40B4-BE49-F238E27FC236}">
                  <a16:creationId xmlns:a16="http://schemas.microsoft.com/office/drawing/2014/main" id="{FB1C8FF3-2BD1-DA75-202C-79854742F2A5}"/>
                </a:ext>
              </a:extLst>
            </p:cNvPr>
            <p:cNvSpPr txBox="1"/>
            <p:nvPr/>
          </p:nvSpPr>
          <p:spPr>
            <a:xfrm>
              <a:off x="4062468" y="3320892"/>
              <a:ext cx="11288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noProof="0" dirty="0"/>
                <a:t>Fichier Power BI</a:t>
              </a:r>
            </a:p>
            <a:p>
              <a:r>
                <a:rPr lang="fr-FR" sz="1000" b="1" noProof="0" dirty="0"/>
                <a:t>.</a:t>
              </a:r>
              <a:r>
                <a:rPr lang="fr-FR" sz="1000" b="1" noProof="0" dirty="0" err="1"/>
                <a:t>pbix</a:t>
              </a:r>
              <a:endParaRPr lang="fr-FR" sz="1000" b="1" noProof="0" dirty="0"/>
            </a:p>
          </p:txBody>
        </p:sp>
      </p:grpSp>
      <p:sp>
        <p:nvSpPr>
          <p:cNvPr id="65" name="TextBox 41">
            <a:extLst>
              <a:ext uri="{FF2B5EF4-FFF2-40B4-BE49-F238E27FC236}">
                <a16:creationId xmlns:a16="http://schemas.microsoft.com/office/drawing/2014/main" id="{F529EB51-9144-46FF-0A84-4C70B85C09C3}"/>
              </a:ext>
            </a:extLst>
          </p:cNvPr>
          <p:cNvSpPr txBox="1"/>
          <p:nvPr/>
        </p:nvSpPr>
        <p:spPr>
          <a:xfrm>
            <a:off x="2755669" y="3440817"/>
            <a:ext cx="28073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noProof="0" dirty="0"/>
              <a:t>Application Cliente - Créateur </a:t>
            </a:r>
          </a:p>
          <a:p>
            <a:r>
              <a:rPr lang="fr-FR" sz="1400" noProof="0" dirty="0"/>
              <a:t>Power Query</a:t>
            </a:r>
          </a:p>
          <a:p>
            <a:r>
              <a:rPr lang="fr-FR" sz="1400" dirty="0"/>
              <a:t>Power Pivot</a:t>
            </a:r>
          </a:p>
          <a:p>
            <a:r>
              <a:rPr lang="fr-FR" sz="1400" noProof="0" dirty="0"/>
              <a:t>Power View</a:t>
            </a:r>
          </a:p>
        </p:txBody>
      </p:sp>
      <p:sp>
        <p:nvSpPr>
          <p:cNvPr id="66" name="TextBox 58">
            <a:extLst>
              <a:ext uri="{FF2B5EF4-FFF2-40B4-BE49-F238E27FC236}">
                <a16:creationId xmlns:a16="http://schemas.microsoft.com/office/drawing/2014/main" id="{058C6ECB-A7B4-9CA1-A78D-3EFD69D1A109}"/>
              </a:ext>
            </a:extLst>
          </p:cNvPr>
          <p:cNvSpPr txBox="1"/>
          <p:nvPr/>
        </p:nvSpPr>
        <p:spPr>
          <a:xfrm>
            <a:off x="6605116" y="1683554"/>
            <a:ext cx="22186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noProof="0" dirty="0"/>
              <a:t>Portail Cloud - Viewer </a:t>
            </a:r>
          </a:p>
          <a:p>
            <a:r>
              <a:rPr lang="fr-FR" sz="1400" noProof="0" dirty="0"/>
              <a:t>Consultation de rapports</a:t>
            </a:r>
          </a:p>
          <a:p>
            <a:r>
              <a:rPr lang="fr-FR" sz="1400" noProof="0" dirty="0"/>
              <a:t>Administration</a:t>
            </a:r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3617A933-D079-5F15-3783-88BA8283D6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16418" y="769428"/>
            <a:ext cx="1823334" cy="73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50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DDB2C-C99B-6988-8854-6981FE643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6C001D0-BB7C-F5A7-AAE7-A5052AB270E9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FDF39A0-FF20-7F4D-1EE0-808E4FE4E754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dirty="0">
                <a:solidFill>
                  <a:srgbClr val="0F4F4F"/>
                </a:solidFill>
                <a:latin typeface="Trebuchet MS" pitchFamily="34" charset="0"/>
              </a:rPr>
              <a:t>Le besoin métier = Question</a:t>
            </a:r>
            <a:endParaRPr lang="fr-FR" sz="28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94E62CB-D17A-03F4-A350-AC6B91D86CF2}"/>
              </a:ext>
            </a:extLst>
          </p:cNvPr>
          <p:cNvSpPr/>
          <p:nvPr/>
        </p:nvSpPr>
        <p:spPr>
          <a:xfrm>
            <a:off x="0" y="896112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2B306547-F4C4-358C-CB45-EC390193ED9B}"/>
              </a:ext>
            </a:extLst>
          </p:cNvPr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00CD4F29-BCB9-6919-E9A0-0BC26CD3B0C6}"/>
              </a:ext>
            </a:extLst>
          </p:cNvPr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3829824-0B32-1312-9F9A-F2540B7F5008}"/>
              </a:ext>
            </a:extLst>
          </p:cNvPr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3F162CE-7C3C-558F-C57C-5CCCB44EF6DC}"/>
              </a:ext>
            </a:extLst>
          </p:cNvPr>
          <p:cNvSpPr txBox="1">
            <a:spLocks/>
          </p:cNvSpPr>
          <p:nvPr/>
        </p:nvSpPr>
        <p:spPr>
          <a:xfrm>
            <a:off x="485505" y="969264"/>
            <a:ext cx="8172990" cy="35933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Une problématique = question pratique </a:t>
            </a:r>
          </a:p>
          <a:p>
            <a:pPr marL="0" lvl="1" indent="0">
              <a:buFont typeface="Arial" pitchFamily="34" charset="0"/>
              <a:buNone/>
            </a:pPr>
            <a:r>
              <a:rPr lang="fr-FR" sz="1400" dirty="0"/>
              <a:t>« Je veux être en mesure d’identifier les machines les moins performantes de mon usine sur la base de ces critères. »</a:t>
            </a:r>
          </a:p>
          <a:p>
            <a:pPr marL="0" lvl="1" indent="0">
              <a:buFont typeface="Arial" pitchFamily="34" charset="0"/>
              <a:buNone/>
            </a:pPr>
            <a:r>
              <a:rPr lang="fr-FR" sz="1400" dirty="0"/>
              <a:t>« Je veux savoir si mon chiffre d'affaires est impacté par les grèves, si ma campagne marketing a bien marché. »</a:t>
            </a:r>
            <a:endParaRPr lang="fr-FR" dirty="0"/>
          </a:p>
          <a:p>
            <a:r>
              <a:rPr lang="fr-FR" dirty="0"/>
              <a:t>Des Spécifications Fonctionnelles Détaillées :</a:t>
            </a:r>
            <a:endParaRPr lang="fr-FR" sz="1400" dirty="0"/>
          </a:p>
          <a:p>
            <a:pPr lvl="1">
              <a:lnSpc>
                <a:spcPct val="150000"/>
              </a:lnSpc>
            </a:pPr>
            <a:r>
              <a:rPr lang="fr-FR" sz="1400" dirty="0"/>
              <a:t>décrit le besoin métier en détail : </a:t>
            </a:r>
            <a:r>
              <a:rPr lang="fr-FR" sz="1400" b="1" dirty="0">
                <a:solidFill>
                  <a:schemeClr val="accent4"/>
                </a:solidFill>
              </a:rPr>
              <a:t>QQCOQP</a:t>
            </a:r>
            <a:r>
              <a:rPr lang="fr-FR" sz="1400" dirty="0"/>
              <a:t> = Qui, Quoi, Comment, Où, Quand, Pourquoi. </a:t>
            </a:r>
          </a:p>
          <a:p>
            <a:pPr lvl="1">
              <a:lnSpc>
                <a:spcPct val="150000"/>
              </a:lnSpc>
            </a:pPr>
            <a:r>
              <a:rPr lang="fr-FR" sz="1400" dirty="0"/>
              <a:t>Utilisation des persona</a:t>
            </a:r>
          </a:p>
          <a:p>
            <a:pPr lvl="1">
              <a:lnSpc>
                <a:spcPct val="150000"/>
              </a:lnSpc>
            </a:pPr>
            <a:r>
              <a:rPr lang="fr-FR" sz="1400" dirty="0"/>
              <a:t>Un </a:t>
            </a:r>
            <a:r>
              <a:rPr lang="fr-FR" sz="1400" b="1" dirty="0">
                <a:solidFill>
                  <a:schemeClr val="accent5"/>
                </a:solidFill>
              </a:rPr>
              <a:t>modèle décisionnel</a:t>
            </a:r>
          </a:p>
        </p:txBody>
      </p:sp>
    </p:spTree>
    <p:extLst>
      <p:ext uri="{BB962C8B-B14F-4D97-AF65-F5344CB8AC3E}">
        <p14:creationId xmlns:p14="http://schemas.microsoft.com/office/powerpoint/2010/main" val="312370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9F9B9-15C6-CF35-8C3E-E78BD6333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C31CFB0-8A9B-DF7F-40C7-88CB58841211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2090EF1-51DE-25E1-2EB0-01312448B62E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dirty="0">
                <a:solidFill>
                  <a:srgbClr val="0F4F4F"/>
                </a:solidFill>
                <a:latin typeface="Trebuchet MS" pitchFamily="34" charset="0"/>
              </a:rPr>
              <a:t>La modélisation</a:t>
            </a:r>
            <a:endParaRPr lang="fr-FR" sz="28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47CDEE6-18F6-498C-AA0B-467C39F43420}"/>
              </a:ext>
            </a:extLst>
          </p:cNvPr>
          <p:cNvSpPr/>
          <p:nvPr/>
        </p:nvSpPr>
        <p:spPr>
          <a:xfrm>
            <a:off x="0" y="896112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221A35E-D50E-A110-E999-5A5B24B87B18}"/>
              </a:ext>
            </a:extLst>
          </p:cNvPr>
          <p:cNvSpPr/>
          <p:nvPr/>
        </p:nvSpPr>
        <p:spPr>
          <a:xfrm>
            <a:off x="228600" y="1097280"/>
            <a:ext cx="8686800" cy="3200400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pPr lvl="1"/>
            <a:r>
              <a:rPr lang="fr-FR" sz="1400" dirty="0"/>
              <a:t>« L’art » d’ajuster des tables (tableaux de données avec des lignes et des colonnes) entre elles afin d’analyser des données pour répondre à une question.</a:t>
            </a:r>
          </a:p>
          <a:p>
            <a:pPr lvl="1"/>
            <a:endParaRPr lang="fr-FR" sz="1400" dirty="0"/>
          </a:p>
          <a:p>
            <a:pPr lvl="1"/>
            <a:endParaRPr lang="fr-FR" sz="1400" dirty="0"/>
          </a:p>
          <a:p>
            <a:pPr lvl="1"/>
            <a:r>
              <a:rPr lang="en-US" sz="1400" b="1" dirty="0">
                <a:solidFill>
                  <a:srgbClr val="1A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► </a:t>
            </a:r>
            <a:r>
              <a:rPr lang="fr-FR" sz="1400" b="1" dirty="0"/>
              <a:t>INDICATEUR</a:t>
            </a:r>
            <a:r>
              <a:rPr lang="fr-FR" sz="1400" dirty="0"/>
              <a:t> aussi appelé </a:t>
            </a:r>
            <a:r>
              <a:rPr lang="fr-FR" sz="1400" b="1" dirty="0"/>
              <a:t>MESURE</a:t>
            </a:r>
            <a:r>
              <a:rPr lang="fr-FR" sz="1400" dirty="0"/>
              <a:t> et provenant d’une table de </a:t>
            </a:r>
            <a:r>
              <a:rPr lang="fr-FR" sz="1400" b="1" dirty="0">
                <a:solidFill>
                  <a:schemeClr val="accent4"/>
                </a:solidFill>
              </a:rPr>
              <a:t>FAIT</a:t>
            </a:r>
            <a:r>
              <a:rPr lang="fr-FR" sz="1400" dirty="0"/>
              <a:t> </a:t>
            </a:r>
          </a:p>
          <a:p>
            <a:pPr lvl="1"/>
            <a:r>
              <a:rPr lang="fr-FR" sz="1400" dirty="0"/>
              <a:t>Un « bon indicateur » : </a:t>
            </a:r>
          </a:p>
          <a:p>
            <a:pPr lvl="1"/>
            <a:r>
              <a:rPr lang="fr-FR" sz="1400" dirty="0"/>
              <a:t>	-&gt; permet de comparer des situations comparables</a:t>
            </a:r>
          </a:p>
          <a:p>
            <a:pPr lvl="1"/>
            <a:r>
              <a:rPr lang="fr-FR" sz="1400" dirty="0"/>
              <a:t>	-&gt; est calculé de la même manière *</a:t>
            </a:r>
          </a:p>
          <a:p>
            <a:pPr lvl="1"/>
            <a:r>
              <a:rPr lang="fr-FR" sz="1400" dirty="0"/>
              <a:t>	-&gt; est bien défini, sans ambiguïté</a:t>
            </a:r>
          </a:p>
          <a:p>
            <a:pPr lvl="1"/>
            <a:endParaRPr lang="fr-FR" sz="1400" dirty="0"/>
          </a:p>
          <a:p>
            <a:pPr lvl="1"/>
            <a:r>
              <a:rPr lang="en-US" sz="1400" b="1" dirty="0">
                <a:solidFill>
                  <a:srgbClr val="1A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► </a:t>
            </a:r>
            <a:r>
              <a:rPr lang="fr-FR" sz="1400" b="1" dirty="0"/>
              <a:t>AXES D’ANALYSE </a:t>
            </a:r>
            <a:r>
              <a:rPr lang="fr-FR" sz="1400" dirty="0"/>
              <a:t>provenant d’une table de </a:t>
            </a:r>
            <a:r>
              <a:rPr lang="fr-FR" sz="1400" b="1" dirty="0">
                <a:solidFill>
                  <a:srgbClr val="C00000"/>
                </a:solidFill>
              </a:rPr>
              <a:t>DIMENSION</a:t>
            </a:r>
          </a:p>
          <a:p>
            <a:pPr lvl="1"/>
            <a:endParaRPr lang="fr-FR" sz="1400" b="1" dirty="0">
              <a:solidFill>
                <a:srgbClr val="C00000"/>
              </a:solidFill>
            </a:endParaRPr>
          </a:p>
          <a:p>
            <a:pPr lvl="1"/>
            <a:endParaRPr lang="fr-FR" sz="1400" b="1" dirty="0">
              <a:solidFill>
                <a:srgbClr val="C00000"/>
              </a:solidFill>
            </a:endParaRPr>
          </a:p>
          <a:p>
            <a:pPr lvl="1"/>
            <a:r>
              <a:rPr lang="en-US" sz="1400" b="1" dirty="0">
                <a:solidFill>
                  <a:srgbClr val="1A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► </a:t>
            </a:r>
            <a:r>
              <a:rPr lang="fr-FR" sz="1400" dirty="0"/>
              <a:t>Reliés par des jointure 1 </a:t>
            </a:r>
            <a:r>
              <a:rPr lang="fr-FR" sz="1400" dirty="0">
                <a:sym typeface="Wingdings" panose="05000000000000000000" pitchFamily="2" charset="2"/>
              </a:rPr>
              <a:t> * sur une colonne commune = clés de jointure</a:t>
            </a:r>
            <a:endParaRPr lang="fr-FR" sz="1400" dirty="0">
              <a:solidFill>
                <a:srgbClr val="C00000"/>
              </a:solidFill>
            </a:endParaRPr>
          </a:p>
          <a:p>
            <a:pPr lvl="1"/>
            <a:endParaRPr lang="fr-FR" sz="1400" dirty="0"/>
          </a:p>
          <a:p>
            <a:endParaRPr lang="fr-FR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6F33F708-66E0-7680-3E29-02B4543AD714}"/>
              </a:ext>
            </a:extLst>
          </p:cNvPr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79C9D65-C3F9-F312-E3D8-2EFD927E094B}"/>
              </a:ext>
            </a:extLst>
          </p:cNvPr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09C0376-AA19-741B-1B81-F3AE7D1D571B}"/>
              </a:ext>
            </a:extLst>
          </p:cNvPr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</p:spTree>
    <p:extLst>
      <p:ext uri="{BB962C8B-B14F-4D97-AF65-F5344CB8AC3E}">
        <p14:creationId xmlns:p14="http://schemas.microsoft.com/office/powerpoint/2010/main" val="334404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79407-8049-F4E2-C7D1-168A80B0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5D874C2-1421-AB3B-D5B7-D5A3CB32180E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877F4E2-BD58-7FD5-E4B2-EE6BE9333251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noProof="0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Identifier notre problématique </a:t>
            </a:r>
            <a:endParaRPr lang="fr-FR" sz="2800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36C0376-57E3-0D72-EEF8-3EC91B76779E}"/>
              </a:ext>
            </a:extLst>
          </p:cNvPr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CDDF65B-D93A-DE2C-A7FC-CF7CDF704249}"/>
              </a:ext>
            </a:extLst>
          </p:cNvPr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6140985-B419-B670-86F0-129D9682E859}"/>
              </a:ext>
            </a:extLst>
          </p:cNvPr>
          <p:cNvSpPr/>
          <p:nvPr/>
        </p:nvSpPr>
        <p:spPr>
          <a:xfrm>
            <a:off x="228600" y="1097280"/>
            <a:ext cx="8686800" cy="3200400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pPr lvl="1"/>
            <a:r>
              <a:rPr lang="fr-FR" sz="1400" b="1" u="sng" dirty="0"/>
              <a:t>Persona </a:t>
            </a:r>
            <a:r>
              <a:rPr lang="fr-FR" sz="1400" dirty="0"/>
              <a:t>: Salarié d’une entreprise de type ESN, entre 25 et 45 ans. Très technophile. </a:t>
            </a:r>
          </a:p>
          <a:p>
            <a:pPr lvl="1"/>
            <a:endParaRPr lang="fr-FR" sz="1400" dirty="0"/>
          </a:p>
          <a:p>
            <a:pPr marL="800100" lvl="1" indent="-342900">
              <a:buAutoNum type="arabicPeriod"/>
            </a:pPr>
            <a:r>
              <a:rPr lang="fr-FR" sz="1400" dirty="0"/>
              <a:t>Est-ce qu’on dépense trop ? </a:t>
            </a:r>
          </a:p>
          <a:p>
            <a:pPr marL="800100" lvl="1" indent="-342900">
              <a:buAutoNum type="arabicPeriod"/>
            </a:pPr>
            <a:endParaRPr lang="fr-FR" sz="1400" dirty="0"/>
          </a:p>
          <a:p>
            <a:pPr marL="800100" lvl="1" indent="-342900">
              <a:buAutoNum type="arabicPeriod"/>
            </a:pPr>
            <a:r>
              <a:rPr lang="fr-FR" sz="1400" dirty="0"/>
              <a:t>Dans quelles catégories puis-je économiser ? </a:t>
            </a:r>
          </a:p>
          <a:p>
            <a:pPr marL="800100" lvl="1" indent="-342900">
              <a:buAutoNum type="arabicPeriod"/>
            </a:pPr>
            <a:endParaRPr lang="fr-FR" sz="1400" dirty="0"/>
          </a:p>
          <a:p>
            <a:pPr marL="800100" lvl="1" indent="-342900">
              <a:buAutoNum type="arabicPeriod"/>
            </a:pPr>
            <a:r>
              <a:rPr lang="fr-FR" sz="1400" dirty="0"/>
              <a:t>Est-ce que le prix de la vie augmente ? </a:t>
            </a:r>
          </a:p>
          <a:p>
            <a:pPr marL="800100" lvl="1" indent="-342900">
              <a:buAutoNum type="arabicPeriod"/>
            </a:pPr>
            <a:endParaRPr lang="fr-FR" sz="1400" dirty="0"/>
          </a:p>
          <a:p>
            <a:pPr marL="800100" lvl="1" indent="-342900">
              <a:buAutoNum type="arabicPeriod"/>
            </a:pPr>
            <a:r>
              <a:rPr lang="fr-FR" sz="1400" dirty="0"/>
              <a:t>Quel est mon budget mensuel moyen, est ce que je le dépasse ? </a:t>
            </a:r>
          </a:p>
          <a:p>
            <a:pPr marL="800100" lvl="1" indent="-342900">
              <a:buAutoNum type="arabicPeriod"/>
            </a:pPr>
            <a:endParaRPr lang="fr-FR" sz="1400" dirty="0"/>
          </a:p>
          <a:p>
            <a:pPr marL="800100" lvl="1" indent="-342900">
              <a:buAutoNum type="arabicPeriod"/>
            </a:pPr>
            <a:endParaRPr lang="fr-FR" sz="1400" dirty="0"/>
          </a:p>
          <a:p>
            <a:pPr lvl="1"/>
            <a:endParaRPr lang="fr-FR" noProof="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6FAD02-CAC5-9E05-D69B-0193D6032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14195">
            <a:off x="8062456" y="131046"/>
            <a:ext cx="1082979" cy="1082979"/>
          </a:xfrm>
          <a:prstGeom prst="ellipse">
            <a:avLst/>
          </a:prstGeom>
          <a:ln w="63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7950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20B1D-CE5E-3C07-6BFA-9ED7A0C09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1D3522B-7B5E-D17E-538B-97F6693390E1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095806D-DA76-2DE3-8977-88DBE3C9014E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Choisir s</a:t>
            </a:r>
            <a:r>
              <a:rPr lang="fr-FR" sz="2800" b="1" noProof="0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es indicateurs et visuels</a:t>
            </a:r>
            <a:endParaRPr lang="fr-FR" sz="2800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6979642-26D5-E16C-45A9-98FEB7CBB322}"/>
              </a:ext>
            </a:extLst>
          </p:cNvPr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E542378-17A1-AAD6-9885-20A3A0673DB1}"/>
              </a:ext>
            </a:extLst>
          </p:cNvPr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55F0EF8-9E59-EBCD-1A13-D8EACD1E0D67}"/>
              </a:ext>
            </a:extLst>
          </p:cNvPr>
          <p:cNvSpPr/>
          <p:nvPr/>
        </p:nvSpPr>
        <p:spPr>
          <a:xfrm>
            <a:off x="228600" y="1097280"/>
            <a:ext cx="8686800" cy="3200400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pPr marL="800100" lvl="1" indent="-342900">
              <a:buAutoNum type="arabicPeriod"/>
            </a:pPr>
            <a:r>
              <a:rPr lang="fr-FR" sz="1400" dirty="0"/>
              <a:t>Est-ce qu’on dépense trop ? </a:t>
            </a:r>
          </a:p>
          <a:p>
            <a:pPr marL="800100" lvl="1" indent="-342900">
              <a:buAutoNum type="arabicPeriod"/>
            </a:pPr>
            <a:endParaRPr lang="fr-FR" sz="1400" dirty="0"/>
          </a:p>
          <a:p>
            <a:pPr marL="800100" lvl="1" indent="-342900">
              <a:buAutoNum type="arabicPeriod"/>
            </a:pPr>
            <a:r>
              <a:rPr lang="fr-FR" sz="1400" dirty="0"/>
              <a:t>Dans quelles catégories puis-je économiser ? </a:t>
            </a:r>
          </a:p>
          <a:p>
            <a:pPr marL="800100" lvl="1" indent="-342900">
              <a:buAutoNum type="arabicPeriod"/>
            </a:pPr>
            <a:endParaRPr lang="fr-FR" sz="1400" dirty="0"/>
          </a:p>
          <a:p>
            <a:pPr marL="800100" lvl="1" indent="-342900">
              <a:buAutoNum type="arabicPeriod"/>
            </a:pPr>
            <a:r>
              <a:rPr lang="fr-FR" sz="1400" dirty="0"/>
              <a:t>Est-ce que le prix de la vie Augmente ? </a:t>
            </a:r>
          </a:p>
          <a:p>
            <a:pPr marL="800100" lvl="1" indent="-342900">
              <a:buAutoNum type="arabicPeriod"/>
            </a:pPr>
            <a:endParaRPr lang="fr-FR" sz="1400" dirty="0"/>
          </a:p>
          <a:p>
            <a:pPr marL="800100" lvl="1" indent="-342900">
              <a:buAutoNum type="arabicPeriod"/>
            </a:pPr>
            <a:r>
              <a:rPr lang="fr-FR" sz="1400" dirty="0"/>
              <a:t>Quel est mon budget mensuel moyen ? </a:t>
            </a:r>
          </a:p>
          <a:p>
            <a:pPr marL="800100" lvl="1" indent="-342900">
              <a:buAutoNum type="arabicPeriod"/>
            </a:pPr>
            <a:endParaRPr lang="fr-FR" sz="1400" dirty="0"/>
          </a:p>
          <a:p>
            <a:pPr lvl="1"/>
            <a:endParaRPr lang="fr-FR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678E4CA-1092-BC6D-40E6-259550708CC2}"/>
              </a:ext>
            </a:extLst>
          </p:cNvPr>
          <p:cNvSpPr txBox="1"/>
          <p:nvPr/>
        </p:nvSpPr>
        <p:spPr>
          <a:xfrm>
            <a:off x="3665467" y="3936060"/>
            <a:ext cx="3520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https://www.data-to-viz.com/</a:t>
            </a:r>
            <a:r>
              <a:rPr lang="fr-FR" dirty="0"/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0DFD13-6D84-47D8-2A62-07D723F7C5E7}"/>
              </a:ext>
            </a:extLst>
          </p:cNvPr>
          <p:cNvSpPr txBox="1"/>
          <p:nvPr/>
        </p:nvSpPr>
        <p:spPr>
          <a:xfrm>
            <a:off x="6812280" y="3928348"/>
            <a:ext cx="2163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4"/>
              </a:rPr>
              <a:t>Visual </a:t>
            </a:r>
            <a:r>
              <a:rPr lang="fr-FR" dirty="0" err="1">
                <a:hlinkClick r:id="rId4"/>
              </a:rPr>
              <a:t>vocabulary</a:t>
            </a:r>
            <a:endParaRPr lang="fr-FR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7875EEE-DF76-5D5B-248A-AD5659669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965" y="1137512"/>
            <a:ext cx="2933160" cy="274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770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7ACF7-B037-53F0-53E0-57A6586FD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BCD286C-6D85-302F-8C62-288C798CDF85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289BD99-700E-040B-2DAB-BA818A1B8B91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Choisir s</a:t>
            </a:r>
            <a:r>
              <a:rPr lang="fr-FR" sz="2800" b="1" noProof="0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es indicateurs et visuels : le dessin !</a:t>
            </a:r>
            <a:endParaRPr lang="fr-FR" sz="2800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021565F-039C-3E3D-C868-F792B6304F09}"/>
              </a:ext>
            </a:extLst>
          </p:cNvPr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C2801D2C-6DAF-A9BE-1C3F-3F2A76B91870}"/>
              </a:ext>
            </a:extLst>
          </p:cNvPr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545486E8-B5B1-FAB5-2F31-59BCD3A92FF8}"/>
              </a:ext>
            </a:extLst>
          </p:cNvPr>
          <p:cNvSpPr/>
          <p:nvPr/>
        </p:nvSpPr>
        <p:spPr>
          <a:xfrm>
            <a:off x="6685687" y="1120140"/>
            <a:ext cx="2229711" cy="3226591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r>
              <a:rPr lang="fr-FR" sz="1400" b="1" u="sng" dirty="0"/>
              <a:t>Pro Tip </a:t>
            </a:r>
            <a:r>
              <a:rPr lang="fr-FR" sz="1400" dirty="0"/>
              <a:t>: 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Lecture en Z 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Allégez vos pages (</a:t>
            </a:r>
            <a:r>
              <a:rPr lang="fr-FR" sz="1400" dirty="0" err="1"/>
              <a:t>less</a:t>
            </a:r>
            <a:r>
              <a:rPr lang="fr-FR" sz="1400" dirty="0"/>
              <a:t> </a:t>
            </a:r>
            <a:r>
              <a:rPr lang="fr-FR" sz="1400" dirty="0" err="1"/>
              <a:t>is</a:t>
            </a:r>
            <a:r>
              <a:rPr lang="fr-FR" sz="1400" dirty="0"/>
              <a:t> more) </a:t>
            </a:r>
          </a:p>
          <a:p>
            <a:pPr marL="285750" indent="-285750">
              <a:buFontTx/>
              <a:buChar char="-"/>
            </a:pPr>
            <a:r>
              <a:rPr lang="fr-FR" sz="1400" dirty="0"/>
              <a:t>Pensez Story </a:t>
            </a:r>
            <a:r>
              <a:rPr lang="fr-FR" sz="1400" dirty="0" err="1"/>
              <a:t>telling</a:t>
            </a:r>
            <a:r>
              <a:rPr lang="fr-FR" sz="1400" dirty="0"/>
              <a:t> dès la conception : thématique, mois en cours, page d’accueil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2719D7D-DD53-4466-79E8-49759EA55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759" y="3525645"/>
            <a:ext cx="689579" cy="68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386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AFA39-8236-A762-7831-F01A7EC3B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8D628FF-C1DF-97E5-AC57-39F8D848084B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29BDC07-3B0F-4E65-82FC-E11F92FD30B4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Bonus : la règle des 20/30/50</a:t>
            </a:r>
            <a:endParaRPr lang="fr-FR" sz="2800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F8275736-DCA2-F10F-3D05-370178E0BE39}"/>
              </a:ext>
            </a:extLst>
          </p:cNvPr>
          <p:cNvSpPr/>
          <p:nvPr/>
        </p:nvSpPr>
        <p:spPr>
          <a:xfrm>
            <a:off x="0" y="4617720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F342BF5-E5F4-D022-211B-4447188E33B2}"/>
              </a:ext>
            </a:extLst>
          </p:cNvPr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4B4AF0-13CD-F9E5-C8D6-183C1A7B3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33721"/>
            <a:ext cx="2889620" cy="24223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BE9F84-51E2-44CE-CA8C-DA2C8CB21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191" y="1420005"/>
            <a:ext cx="2889620" cy="24223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E0CB1F-1852-717D-BCD6-8191B12350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380" y="1392573"/>
            <a:ext cx="2889620" cy="24223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E68F91-A1B8-F734-7500-FC83108F44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831" y="1086416"/>
            <a:ext cx="3950681" cy="331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70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3000" b="1" noProof="0" dirty="0">
                <a:solidFill>
                  <a:srgbClr val="E8B8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fr-FR" sz="13000" noProof="0" dirty="0"/>
          </a:p>
        </p:txBody>
      </p:sp>
      <p:sp>
        <p:nvSpPr>
          <p:cNvPr id="3" name="Shape 1"/>
          <p:cNvSpPr/>
          <p:nvPr/>
        </p:nvSpPr>
        <p:spPr>
          <a:xfrm>
            <a:off x="457200" y="2697480"/>
            <a:ext cx="8229600" cy="502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" name="Text 2"/>
          <p:cNvSpPr/>
          <p:nvPr/>
        </p:nvSpPr>
        <p:spPr>
          <a:xfrm>
            <a:off x="457200" y="28346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3600" b="1" noProof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INTEGRER SES DONNEES</a:t>
            </a:r>
            <a:endParaRPr lang="fr-FR" sz="3600" noProof="0" dirty="0"/>
          </a:p>
        </p:txBody>
      </p:sp>
      <p:sp>
        <p:nvSpPr>
          <p:cNvPr id="5" name="Text 3"/>
          <p:cNvSpPr/>
          <p:nvPr/>
        </p:nvSpPr>
        <p:spPr>
          <a:xfrm>
            <a:off x="457200" y="393192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400" noProof="0" dirty="0">
                <a:solidFill>
                  <a:srgbClr val="C8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Utiliser Power Query, truc et astuces</a:t>
            </a:r>
            <a:endParaRPr lang="fr-FR" sz="1400" noProof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09D2C-44D0-8658-126B-AA916EA52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46DD7D1-7486-539D-A4D2-D9FE2C29D953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B315A19-0319-C7BB-A0DE-A4CD20CE9C1C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noProof="0" dirty="0">
                <a:solidFill>
                  <a:srgbClr val="0F4F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Les données : export d’une app mobile</a:t>
            </a:r>
            <a:endParaRPr lang="fr-FR" sz="28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FD84D85-58F1-B390-F597-866626077074}"/>
              </a:ext>
            </a:extLst>
          </p:cNvPr>
          <p:cNvSpPr/>
          <p:nvPr/>
        </p:nvSpPr>
        <p:spPr>
          <a:xfrm>
            <a:off x="0" y="896112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BD8744F-4473-90FE-A5D9-63EE4A253CEF}"/>
              </a:ext>
            </a:extLst>
          </p:cNvPr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F62FD40C-ED03-4632-52A9-DCF109BE4D73}"/>
              </a:ext>
            </a:extLst>
          </p:cNvPr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F655169-ADA7-FA4C-8440-42560C84BBDE}"/>
              </a:ext>
            </a:extLst>
          </p:cNvPr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  <p:pic>
        <p:nvPicPr>
          <p:cNvPr id="18" name="Image 17" descr="Télécharger AndroMoney 3a.13 APK pour Android Gratuit">
            <a:extLst>
              <a:ext uri="{FF2B5EF4-FFF2-40B4-BE49-F238E27FC236}">
                <a16:creationId xmlns:a16="http://schemas.microsoft.com/office/drawing/2014/main" id="{88EC24E5-DBFD-C3D3-5A3D-15DF6FC97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77" y="1573826"/>
            <a:ext cx="1257301" cy="2654301"/>
          </a:xfrm>
          <a:prstGeom prst="rect">
            <a:avLst/>
          </a:prstGeom>
        </p:spPr>
      </p:pic>
      <p:pic>
        <p:nvPicPr>
          <p:cNvPr id="19" name="Image 18" descr="AndroMoney Pro - Apps on Google Play">
            <a:extLst>
              <a:ext uri="{FF2B5EF4-FFF2-40B4-BE49-F238E27FC236}">
                <a16:creationId xmlns:a16="http://schemas.microsoft.com/office/drawing/2014/main" id="{1A5D0ED1-D9AC-B29D-78BC-190EEEEBF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39009">
            <a:off x="145821" y="1116748"/>
            <a:ext cx="670865" cy="670865"/>
          </a:xfrm>
          <a:prstGeom prst="ellipse">
            <a:avLst/>
          </a:prstGeom>
          <a:ln w="3175" cap="rnd">
            <a:solidFill>
              <a:srgbClr val="34A1DE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864622F-6E55-19A1-2A5B-496A88A28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736" y="1175977"/>
            <a:ext cx="5508112" cy="3182349"/>
          </a:xfrm>
          <a:prstGeom prst="rect">
            <a:avLst/>
          </a:prstGeom>
        </p:spPr>
      </p:pic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C0732182-CAE7-64C3-58C6-1E6CA3944CB9}"/>
              </a:ext>
            </a:extLst>
          </p:cNvPr>
          <p:cNvSpPr/>
          <p:nvPr/>
        </p:nvSpPr>
        <p:spPr>
          <a:xfrm>
            <a:off x="2288297" y="2375602"/>
            <a:ext cx="845476" cy="63410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936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A2B45-AD8F-2E9C-3CDB-CA75A4FAC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6243548-4244-067B-8F6B-29537F1F7641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9422A7C-06F8-0AAE-38C5-21BE0E535755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noProof="0" dirty="0">
                <a:solidFill>
                  <a:srgbClr val="0F4F4F"/>
                </a:solidFill>
                <a:latin typeface="Trebuchet MS" pitchFamily="34" charset="0"/>
              </a:rPr>
              <a:t>import et transformation sous Power Query</a:t>
            </a:r>
            <a:endParaRPr lang="fr-FR" sz="28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F68035D-B756-AA36-86E9-D12912682BDA}"/>
              </a:ext>
            </a:extLst>
          </p:cNvPr>
          <p:cNvSpPr/>
          <p:nvPr/>
        </p:nvSpPr>
        <p:spPr>
          <a:xfrm>
            <a:off x="0" y="896112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9650026A-91FF-E546-7286-75782877A5CD}"/>
              </a:ext>
            </a:extLst>
          </p:cNvPr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162F76B7-6C31-7BBC-C6B2-4504AC8E748C}"/>
              </a:ext>
            </a:extLst>
          </p:cNvPr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62CFD7B-337B-424C-010F-FF6C85B31E31}"/>
              </a:ext>
            </a:extLst>
          </p:cNvPr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408FCD28-890F-6BDF-C505-349B78C23F43}"/>
              </a:ext>
            </a:extLst>
          </p:cNvPr>
          <p:cNvSpPr/>
          <p:nvPr/>
        </p:nvSpPr>
        <p:spPr>
          <a:xfrm>
            <a:off x="228600" y="1097280"/>
            <a:ext cx="8686800" cy="2141786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pPr marL="800100" lvl="1" indent="-342900">
              <a:buAutoNum type="arabicPeriod"/>
            </a:pPr>
            <a:r>
              <a:rPr lang="fr-FR" sz="1400" dirty="0"/>
              <a:t>Ouvrir Power BI </a:t>
            </a:r>
            <a:r>
              <a:rPr lang="fr-FR" sz="1400" dirty="0" err="1"/>
              <a:t>Destkop</a:t>
            </a:r>
            <a:endParaRPr lang="fr-FR" sz="1400" dirty="0"/>
          </a:p>
          <a:p>
            <a:pPr marL="800100" lvl="1" indent="-342900">
              <a:buAutoNum type="arabicPeriod"/>
            </a:pPr>
            <a:endParaRPr lang="fr-FR" sz="1400" dirty="0"/>
          </a:p>
          <a:p>
            <a:pPr marL="800100" lvl="1" indent="-342900">
              <a:buAutoNum type="arabicPeriod"/>
            </a:pPr>
            <a:r>
              <a:rPr lang="fr-FR" sz="1400" dirty="0"/>
              <a:t>Importer le fichier csv</a:t>
            </a:r>
          </a:p>
          <a:p>
            <a:pPr marL="800100" lvl="1" indent="-342900">
              <a:buAutoNum type="arabicPeriod"/>
            </a:pPr>
            <a:endParaRPr lang="fr-FR" sz="1400" dirty="0"/>
          </a:p>
          <a:p>
            <a:pPr marL="800100" lvl="1" indent="-342900">
              <a:buAutoNum type="arabicPeriod"/>
            </a:pPr>
            <a:r>
              <a:rPr lang="fr-FR" sz="1400" dirty="0"/>
              <a:t>Identifier et effectuer les transformations nécessaires</a:t>
            </a:r>
          </a:p>
          <a:p>
            <a:pPr marL="800100" lvl="1" indent="-342900">
              <a:buAutoNum type="arabicPeriod"/>
            </a:pPr>
            <a:endParaRPr lang="fr-FR" sz="1400" dirty="0"/>
          </a:p>
          <a:p>
            <a:pPr lvl="1"/>
            <a:endParaRPr lang="fr-FR" sz="1400" dirty="0"/>
          </a:p>
          <a:p>
            <a:pPr lvl="1"/>
            <a:endParaRPr lang="fr-FR" noProof="0" dirty="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2CDFAD84-5E0E-B563-5DAA-815071FFE4A1}"/>
              </a:ext>
            </a:extLst>
          </p:cNvPr>
          <p:cNvSpPr/>
          <p:nvPr/>
        </p:nvSpPr>
        <p:spPr>
          <a:xfrm>
            <a:off x="228600" y="3388701"/>
            <a:ext cx="8686800" cy="958030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pPr lvl="1"/>
            <a:r>
              <a:rPr lang="fr-FR" sz="1400" b="1" u="sng" dirty="0"/>
              <a:t>Pro Tip </a:t>
            </a:r>
            <a:r>
              <a:rPr lang="fr-FR" sz="1400" dirty="0"/>
              <a:t>: </a:t>
            </a:r>
          </a:p>
          <a:p>
            <a:pPr marL="742950" lvl="1" indent="-285750">
              <a:buFontTx/>
              <a:buChar char="-"/>
            </a:pPr>
            <a:r>
              <a:rPr lang="fr-FR" sz="1400" dirty="0"/>
              <a:t>Splitter un fichier pour faire un modèle propre</a:t>
            </a:r>
          </a:p>
          <a:p>
            <a:pPr marL="742950" lvl="1" indent="-285750">
              <a:buFontTx/>
              <a:buChar char="-"/>
            </a:pPr>
            <a:r>
              <a:rPr lang="fr-FR" sz="1400" dirty="0"/>
              <a:t>Utiliser les paramètres, les dossiers, les commentaires</a:t>
            </a:r>
          </a:p>
          <a:p>
            <a:pPr marL="742950" lvl="1" indent="-285750">
              <a:buFontTx/>
              <a:buChar char="-"/>
            </a:pPr>
            <a:r>
              <a:rPr lang="fr-FR" sz="1400" dirty="0"/>
              <a:t>créer une requête pour le </a:t>
            </a:r>
            <a:r>
              <a:rPr lang="fr-FR" sz="1400" dirty="0" err="1"/>
              <a:t>versionning</a:t>
            </a:r>
            <a:r>
              <a:rPr lang="fr-FR" sz="1400" dirty="0"/>
              <a:t> </a:t>
            </a:r>
          </a:p>
          <a:p>
            <a:pPr marL="742950" lvl="1" indent="-285750">
              <a:buFontTx/>
              <a:buChar char="-"/>
            </a:pPr>
            <a:endParaRPr lang="fr-FR" sz="1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D1AFEFB-BAFF-E92A-E9FE-AAC2EE909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3371" y="3557809"/>
            <a:ext cx="689579" cy="68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42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07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FF0AE2-4382-B262-794B-0E53872AB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1F72E77-5DA1-509B-691D-9F52D862511D}"/>
              </a:ext>
            </a:extLst>
          </p:cNvPr>
          <p:cNvSpPr/>
          <p:nvPr/>
        </p:nvSpPr>
        <p:spPr>
          <a:xfrm>
            <a:off x="457200" y="27432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3000" b="1" noProof="0" dirty="0">
                <a:solidFill>
                  <a:srgbClr val="E8B8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fr-FR" sz="13000" noProof="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25F3B53-6688-5A63-E577-8127F8CB9A07}"/>
              </a:ext>
            </a:extLst>
          </p:cNvPr>
          <p:cNvSpPr/>
          <p:nvPr/>
        </p:nvSpPr>
        <p:spPr>
          <a:xfrm>
            <a:off x="457200" y="2697480"/>
            <a:ext cx="8229600" cy="502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09C2B23-4654-CE4F-6E87-CE54CFEE2CEA}"/>
              </a:ext>
            </a:extLst>
          </p:cNvPr>
          <p:cNvSpPr/>
          <p:nvPr/>
        </p:nvSpPr>
        <p:spPr>
          <a:xfrm>
            <a:off x="457200" y="28346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3600" b="1" noProof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CRÉER SON RAPPORT</a:t>
            </a:r>
            <a:endParaRPr lang="fr-FR" sz="3600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F97E391-F554-5564-B9C7-254565184BD8}"/>
              </a:ext>
            </a:extLst>
          </p:cNvPr>
          <p:cNvSpPr/>
          <p:nvPr/>
        </p:nvSpPr>
        <p:spPr>
          <a:xfrm>
            <a:off x="457200" y="393192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sz="1400" noProof="0" dirty="0">
                <a:solidFill>
                  <a:srgbClr val="C8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story </a:t>
            </a:r>
            <a:r>
              <a:rPr lang="fr-FR" sz="1400" noProof="0" dirty="0" err="1">
                <a:solidFill>
                  <a:srgbClr val="C8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telling</a:t>
            </a:r>
            <a:r>
              <a:rPr lang="fr-FR" sz="1400" noProof="0" dirty="0">
                <a:solidFill>
                  <a:srgbClr val="C8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les dataviz, les navigations. </a:t>
            </a:r>
            <a:endParaRPr lang="fr-FR" sz="1400" noProof="0" dirty="0"/>
          </a:p>
        </p:txBody>
      </p:sp>
    </p:spTree>
    <p:extLst>
      <p:ext uri="{BB962C8B-B14F-4D97-AF65-F5344CB8AC3E}">
        <p14:creationId xmlns:p14="http://schemas.microsoft.com/office/powerpoint/2010/main" val="2140692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A30DB6D-D784-081A-FAB8-22B2792D36C0}"/>
              </a:ext>
            </a:extLst>
          </p:cNvPr>
          <p:cNvSpPr txBox="1">
            <a:spLocks/>
          </p:cNvSpPr>
          <p:nvPr/>
        </p:nvSpPr>
        <p:spPr>
          <a:xfrm>
            <a:off x="427703" y="1066034"/>
            <a:ext cx="8172990" cy="35974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6858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SzPct val="115000"/>
              <a:buFont typeface="Avenir Next LT Pro" panose="020B0504020202020204" pitchFamily="34" charset="0"/>
              <a:buChar char="~"/>
              <a:defRPr sz="12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Avenir Next LT Pro" panose="020B0504020202020204" pitchFamily="34" charset="0"/>
              <a:buChar char="»"/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1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DB0B9"/>
              </a:buClr>
              <a:buSzPct val="115000"/>
              <a:buFont typeface="Avenir Next LT Pro" panose="020B0504020202020204" pitchFamily="34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La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BB0B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colonne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se calcule au niveau de la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ligne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, on parle de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contexte de ligne</a:t>
            </a:r>
          </a:p>
          <a:p>
            <a:pPr marL="171450" marR="0" lvl="1" indent="-171450" algn="l" defTabSz="6858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DB0B9"/>
              </a:buClr>
              <a:buSzPct val="115000"/>
              <a:buFont typeface="Avenir Next LT Pro" panose="020B0504020202020204" pitchFamily="34" charset="0"/>
              <a:buChar char="~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Utilisé pour les calculs intermédiaires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DB0B9"/>
              </a:buClr>
              <a:buSzPct val="115000"/>
              <a:buFont typeface="Avenir Next LT Pro" panose="020B0504020202020204" pitchFamily="34" charset="0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La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mesure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se calcule au niveau du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modèle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, on parle de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contexte de filtre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9403D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 marL="171450" marR="0" lvl="1" indent="-171450" algn="l" defTabSz="6858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DB0B9"/>
              </a:buClr>
              <a:buSzPct val="115000"/>
              <a:buFont typeface="Avenir Next LT Pro" panose="020B0504020202020204" pitchFamily="34" charset="0"/>
              <a:buChar char="~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Utilisée pour des calculs d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’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agrégations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9403D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 marL="171450" marR="0" lvl="1" indent="-171450" algn="l" defTabSz="6858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DB0B9"/>
              </a:buClr>
              <a:buSzPct val="115000"/>
              <a:buFont typeface="Avenir Next LT Pro" panose="020B0504020202020204" pitchFamily="34" charset="0"/>
              <a:buChar char="~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9403D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Ex : Quel est le prix / fruit ? </a:t>
            </a: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DB0B9"/>
              </a:buClr>
              <a:buSzPct val="115000"/>
              <a:buFont typeface="Avenir Next LT Pro" panose="020B0504020202020204" pitchFamily="34" charset="0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9403D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 marL="0" marR="0" lvl="1" indent="0" algn="l" defTabSz="6858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DB0B9"/>
              </a:buClr>
              <a:buSzPct val="115000"/>
              <a:buFont typeface="Avenir Next LT Pro" panose="020B0504020202020204" pitchFamily="34" charset="0"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9403D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DEC1E004-EFF6-EA7A-BB42-6198EBA07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876671"/>
              </p:ext>
            </p:extLst>
          </p:nvPr>
        </p:nvGraphicFramePr>
        <p:xfrm>
          <a:off x="941970" y="2478759"/>
          <a:ext cx="5103522" cy="1046480"/>
        </p:xfrm>
        <a:graphic>
          <a:graphicData uri="http://schemas.openxmlformats.org/drawingml/2006/table">
            <a:tbl>
              <a:tblPr firstRow="1" bandRow="1"/>
              <a:tblGrid>
                <a:gridCol w="956179">
                  <a:extLst>
                    <a:ext uri="{9D8B030D-6E8A-4147-A177-3AD203B41FA5}">
                      <a16:colId xmlns:a16="http://schemas.microsoft.com/office/drawing/2014/main" val="2209792699"/>
                    </a:ext>
                  </a:extLst>
                </a:gridCol>
                <a:gridCol w="1399164">
                  <a:extLst>
                    <a:ext uri="{9D8B030D-6E8A-4147-A177-3AD203B41FA5}">
                      <a16:colId xmlns:a16="http://schemas.microsoft.com/office/drawing/2014/main" val="2460066505"/>
                    </a:ext>
                  </a:extLst>
                </a:gridCol>
                <a:gridCol w="1198567">
                  <a:extLst>
                    <a:ext uri="{9D8B030D-6E8A-4147-A177-3AD203B41FA5}">
                      <a16:colId xmlns:a16="http://schemas.microsoft.com/office/drawing/2014/main" val="2896264988"/>
                    </a:ext>
                  </a:extLst>
                </a:gridCol>
                <a:gridCol w="1549612">
                  <a:extLst>
                    <a:ext uri="{9D8B030D-6E8A-4147-A177-3AD203B41FA5}">
                      <a16:colId xmlns:a16="http://schemas.microsoft.com/office/drawing/2014/main" val="2926423786"/>
                    </a:ext>
                  </a:extLst>
                </a:gridCol>
              </a:tblGrid>
              <a:tr h="2996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Fruit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Ventes Total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Nb Ventes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Prix / fruit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0B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52379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Pomme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12 €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b="1" noProof="0" dirty="0"/>
                        <a:t>12/6 = 2€/fruit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78954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Orange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6 €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b="1" noProof="0" dirty="0"/>
                        <a:t>6/2 = 3€/fruit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B0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6635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1D60AC5F-EF65-81EB-FA19-5D94BB51C47E}"/>
              </a:ext>
            </a:extLst>
          </p:cNvPr>
          <p:cNvSpPr txBox="1"/>
          <p:nvPr/>
        </p:nvSpPr>
        <p:spPr>
          <a:xfrm>
            <a:off x="6768832" y="2781409"/>
            <a:ext cx="13417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fr-FR" sz="1400" dirty="0">
                <a:solidFill>
                  <a:srgbClr val="323232"/>
                </a:solidFill>
                <a:latin typeface="Avenir Next LT Pro"/>
              </a:rPr>
              <a:t>Colonne calculée ligne par ligne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5DF3FF0-FBEB-7AA2-352E-E2194B364691}"/>
              </a:ext>
            </a:extLst>
          </p:cNvPr>
          <p:cNvSpPr txBox="1"/>
          <p:nvPr/>
        </p:nvSpPr>
        <p:spPr>
          <a:xfrm>
            <a:off x="6023440" y="3771335"/>
            <a:ext cx="2087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fr-FR" sz="1400" dirty="0">
                <a:solidFill>
                  <a:srgbClr val="323232"/>
                </a:solidFill>
                <a:latin typeface="Avenir Next LT Pro"/>
              </a:rPr>
              <a:t>Mesure calculée sur l’ensemble des lignes 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323C9B90-702C-690A-435F-383860327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379420"/>
              </p:ext>
            </p:extLst>
          </p:nvPr>
        </p:nvGraphicFramePr>
        <p:xfrm>
          <a:off x="1847930" y="3631661"/>
          <a:ext cx="3625968" cy="675640"/>
        </p:xfrm>
        <a:graphic>
          <a:graphicData uri="http://schemas.openxmlformats.org/drawingml/2006/table">
            <a:tbl>
              <a:tblPr firstRow="1" bandRow="1"/>
              <a:tblGrid>
                <a:gridCol w="3625968">
                  <a:extLst>
                    <a:ext uri="{9D8B030D-6E8A-4147-A177-3AD203B41FA5}">
                      <a16:colId xmlns:a16="http://schemas.microsoft.com/office/drawing/2014/main" val="2926423786"/>
                    </a:ext>
                  </a:extLst>
                </a:gridCol>
              </a:tblGrid>
              <a:tr h="2996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noProof="0" dirty="0"/>
                        <a:t>Prix / tous les fruits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52379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venir Next LT Pro"/>
                        </a:defRPr>
                      </a:lvl9pPr>
                    </a:lstStyle>
                    <a:p>
                      <a:r>
                        <a:rPr lang="fr-FR" sz="1400" b="1" noProof="0" dirty="0"/>
                        <a:t>(12+6) / (6+2) = 2,25 €/fruit &lt;&gt; 5 = 2+3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789542"/>
                  </a:ext>
                </a:extLst>
              </a:tr>
            </a:tbl>
          </a:graphicData>
        </a:graphic>
      </p:graphicFrame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F5565173-1E11-FBB0-DB0F-7CC8ACB6DB72}"/>
              </a:ext>
            </a:extLst>
          </p:cNvPr>
          <p:cNvSpPr/>
          <p:nvPr/>
        </p:nvSpPr>
        <p:spPr>
          <a:xfrm>
            <a:off x="6158587" y="2867748"/>
            <a:ext cx="497149" cy="173115"/>
          </a:xfrm>
          <a:prstGeom prst="leftArrow">
            <a:avLst/>
          </a:prstGeom>
          <a:solidFill>
            <a:srgbClr val="BB0B3D"/>
          </a:solidFill>
          <a:ln w="12700" cap="flat" cmpd="sng" algn="ctr">
            <a:solidFill>
              <a:srgbClr val="32323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C68B17AB-D739-8093-3C35-C11F3D45AC46}"/>
              </a:ext>
            </a:extLst>
          </p:cNvPr>
          <p:cNvSpPr/>
          <p:nvPr/>
        </p:nvSpPr>
        <p:spPr>
          <a:xfrm>
            <a:off x="5526291" y="3969151"/>
            <a:ext cx="497149" cy="173115"/>
          </a:xfrm>
          <a:prstGeom prst="leftArrow">
            <a:avLst/>
          </a:prstGeom>
          <a:solidFill>
            <a:srgbClr val="FFC000"/>
          </a:solidFill>
          <a:ln w="12700" cap="flat" cmpd="sng" algn="ctr">
            <a:solidFill>
              <a:srgbClr val="32323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892BCA42-41F2-673D-7D78-A31C1EDFB3B8}"/>
              </a:ext>
            </a:extLst>
          </p:cNvPr>
          <p:cNvSpPr/>
          <p:nvPr/>
        </p:nvSpPr>
        <p:spPr>
          <a:xfrm>
            <a:off x="6158587" y="3252048"/>
            <a:ext cx="497149" cy="173115"/>
          </a:xfrm>
          <a:prstGeom prst="leftArrow">
            <a:avLst/>
          </a:prstGeom>
          <a:solidFill>
            <a:srgbClr val="BB0B3D"/>
          </a:solidFill>
          <a:ln w="12700" cap="flat" cmpd="sng" algn="ctr">
            <a:solidFill>
              <a:srgbClr val="32323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DB45F3C9-4B8A-F37A-343D-60D40A922D03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noProof="0" dirty="0">
                <a:solidFill>
                  <a:srgbClr val="0F4F4F"/>
                </a:solidFill>
                <a:latin typeface="Trebuchet MS" pitchFamily="34" charset="0"/>
              </a:rPr>
              <a:t>Comprendre le contexte DAX</a:t>
            </a:r>
            <a:endParaRPr lang="fr-FR" sz="2800" noProof="0" dirty="0"/>
          </a:p>
        </p:txBody>
      </p:sp>
    </p:spTree>
    <p:extLst>
      <p:ext uri="{BB962C8B-B14F-4D97-AF65-F5344CB8AC3E}">
        <p14:creationId xmlns:p14="http://schemas.microsoft.com/office/powerpoint/2010/main" val="21239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E7C50-E7D6-127F-4430-3E6D50E51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0693FA4-9354-3DBE-3B8A-18248DD1375A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00E9342-AD32-DA94-E522-1CE397C5BD86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noProof="0" dirty="0">
                <a:solidFill>
                  <a:srgbClr val="0F4F4F"/>
                </a:solidFill>
                <a:latin typeface="Trebuchet MS" pitchFamily="34" charset="0"/>
              </a:rPr>
              <a:t>ETAPE 1 : Créer les relations et les mesures</a:t>
            </a:r>
            <a:endParaRPr lang="fr-FR" sz="28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DBFBC4D-24A1-70C6-BD3B-E8A7F910BD3A}"/>
              </a:ext>
            </a:extLst>
          </p:cNvPr>
          <p:cNvSpPr/>
          <p:nvPr/>
        </p:nvSpPr>
        <p:spPr>
          <a:xfrm>
            <a:off x="0" y="896112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E40A2455-83C8-42FE-E955-B91A4AE042FD}"/>
              </a:ext>
            </a:extLst>
          </p:cNvPr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2675F86-155B-F2B8-2CED-41EC9C7C83D1}"/>
              </a:ext>
            </a:extLst>
          </p:cNvPr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17DF619-B59D-CB14-4EDD-74624E70018A}"/>
              </a:ext>
            </a:extLst>
          </p:cNvPr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CD1C314E-5E19-6967-447D-7DA1C6ACB5D5}"/>
              </a:ext>
            </a:extLst>
          </p:cNvPr>
          <p:cNvSpPr/>
          <p:nvPr/>
        </p:nvSpPr>
        <p:spPr>
          <a:xfrm>
            <a:off x="228600" y="1097280"/>
            <a:ext cx="8686800" cy="1252843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pPr marL="742950" lvl="1" indent="-285750">
              <a:buFontTx/>
              <a:buChar char="-"/>
            </a:pPr>
            <a:r>
              <a:rPr lang="fr-FR" dirty="0"/>
              <a:t>Faire des relations dans le modèle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Créer des indicateurs de qualités de données 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Formatter les données 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Ajouter des descriptions, des dossiers de mesure</a:t>
            </a:r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B146879C-675C-0248-17E8-55CC9682FFB4}"/>
              </a:ext>
            </a:extLst>
          </p:cNvPr>
          <p:cNvSpPr/>
          <p:nvPr/>
        </p:nvSpPr>
        <p:spPr>
          <a:xfrm>
            <a:off x="228600" y="2514715"/>
            <a:ext cx="8686800" cy="1832016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pPr lvl="1"/>
            <a:r>
              <a:rPr lang="fr-FR" sz="1400" b="1" u="sng" dirty="0"/>
              <a:t>Pro Tip </a:t>
            </a:r>
            <a:r>
              <a:rPr lang="fr-FR" sz="1400" dirty="0"/>
              <a:t>: </a:t>
            </a:r>
          </a:p>
          <a:p>
            <a:pPr marL="742950" lvl="1" indent="-285750">
              <a:buFontTx/>
              <a:buChar char="-"/>
            </a:pPr>
            <a:r>
              <a:rPr lang="fr-FR" sz="1400" dirty="0"/>
              <a:t>Le </a:t>
            </a:r>
            <a:r>
              <a:rPr lang="fr-FR" sz="1400" dirty="0" err="1"/>
              <a:t>formattage</a:t>
            </a:r>
            <a:r>
              <a:rPr lang="fr-FR" sz="1400" dirty="0"/>
              <a:t> conditionnel avec du DAX </a:t>
            </a:r>
          </a:p>
          <a:p>
            <a:pPr marL="742950" lvl="1" indent="-285750">
              <a:buFontTx/>
              <a:buChar char="-"/>
            </a:pPr>
            <a:r>
              <a:rPr lang="fr-FR" sz="1400" dirty="0"/>
              <a:t>DAX </a:t>
            </a:r>
            <a:r>
              <a:rPr lang="fr-FR" sz="1400" dirty="0" err="1"/>
              <a:t>syntax</a:t>
            </a:r>
            <a:r>
              <a:rPr lang="fr-FR" sz="1400" dirty="0"/>
              <a:t> : </a:t>
            </a:r>
          </a:p>
          <a:p>
            <a:pPr marL="1200150" lvl="2" indent="-285750">
              <a:buFontTx/>
              <a:buChar char="-"/>
            </a:pPr>
            <a:r>
              <a:rPr lang="fr-FR" sz="1400" dirty="0"/>
              <a:t>utiliser les variables </a:t>
            </a:r>
          </a:p>
          <a:p>
            <a:pPr marL="1200150" lvl="2" indent="-285750">
              <a:buFontTx/>
              <a:buChar char="-"/>
            </a:pPr>
            <a:r>
              <a:rPr lang="fr-FR" sz="1400" dirty="0"/>
              <a:t>Indenter son code DAX avec </a:t>
            </a:r>
            <a:r>
              <a:rPr lang="fr-FR" sz="1400" dirty="0">
                <a:hlinkClick r:id="rId3"/>
              </a:rPr>
              <a:t>https://www.daxformatter.com/</a:t>
            </a:r>
            <a:r>
              <a:rPr lang="fr-FR" sz="1400" dirty="0"/>
              <a:t> </a:t>
            </a:r>
          </a:p>
          <a:p>
            <a:pPr marL="1200150" lvl="2" indent="-285750">
              <a:buFontTx/>
              <a:buChar char="-"/>
            </a:pPr>
            <a:r>
              <a:rPr lang="fr-FR" sz="1400" dirty="0"/>
              <a:t>Toujours tester sur des tableaux</a:t>
            </a:r>
          </a:p>
          <a:p>
            <a:pPr marL="1200150" lvl="2" indent="-285750">
              <a:buFontTx/>
              <a:buChar char="-"/>
            </a:pPr>
            <a:r>
              <a:rPr lang="fr-FR" sz="1400" dirty="0"/>
              <a:t>Analyser son modèle avec les mesures INFO</a:t>
            </a:r>
          </a:p>
          <a:p>
            <a:pPr marL="1200150" lvl="2" indent="-285750">
              <a:buFontTx/>
              <a:buChar char="-"/>
            </a:pPr>
            <a:r>
              <a:rPr lang="fr-FR" sz="1400" dirty="0"/>
              <a:t>UDF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12544F-235F-38DB-3D28-EBCD43068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371" y="3557809"/>
            <a:ext cx="689579" cy="68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05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3266C-4FAB-8ADD-F849-366DC3F3C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CB7FF06-B077-9A90-A786-C468A870C491}"/>
              </a:ext>
            </a:extLst>
          </p:cNvPr>
          <p:cNvSpPr/>
          <p:nvPr/>
        </p:nvSpPr>
        <p:spPr>
          <a:xfrm>
            <a:off x="0" y="137160"/>
            <a:ext cx="73152" cy="713232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C5FEE0B-3243-7E52-EB50-E62FF49BBA93}"/>
              </a:ext>
            </a:extLst>
          </p:cNvPr>
          <p:cNvSpPr/>
          <p:nvPr/>
        </p:nvSpPr>
        <p:spPr>
          <a:xfrm>
            <a:off x="228600" y="109728"/>
            <a:ext cx="8686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800" b="1" noProof="0" dirty="0">
                <a:solidFill>
                  <a:srgbClr val="0F4F4F"/>
                </a:solidFill>
                <a:latin typeface="Trebuchet MS" pitchFamily="34" charset="0"/>
              </a:rPr>
              <a:t>ETAPE 2 :Créer ses visuels et ses pages</a:t>
            </a:r>
            <a:endParaRPr lang="fr-FR" sz="28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A191317-BBB3-E987-ED6C-298093AF9511}"/>
              </a:ext>
            </a:extLst>
          </p:cNvPr>
          <p:cNvSpPr/>
          <p:nvPr/>
        </p:nvSpPr>
        <p:spPr>
          <a:xfrm>
            <a:off x="0" y="896112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6218E64-19CD-30A7-D2A0-5E94DBECCD82}"/>
              </a:ext>
            </a:extLst>
          </p:cNvPr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BEF6846-CE58-C107-BA11-AC18AD4A8CE5}"/>
              </a:ext>
            </a:extLst>
          </p:cNvPr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4CE6C00-B4D8-24B7-4CF1-986A5A037EA4}"/>
              </a:ext>
            </a:extLst>
          </p:cNvPr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Matthieu RANCINAN</a:t>
            </a:r>
            <a:endParaRPr lang="fr-FR" sz="800" noProof="0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14D56037-CFD7-F124-5D16-546F289EB000}"/>
              </a:ext>
            </a:extLst>
          </p:cNvPr>
          <p:cNvSpPr/>
          <p:nvPr/>
        </p:nvSpPr>
        <p:spPr>
          <a:xfrm>
            <a:off x="228600" y="1097280"/>
            <a:ext cx="8686800" cy="1252843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pPr marL="742950" lvl="1" indent="-285750">
              <a:buFontTx/>
              <a:buChar char="-"/>
            </a:pPr>
            <a:r>
              <a:rPr lang="fr-FR" dirty="0"/>
              <a:t>Créer votre page de garde : arrière plan, titre logo, espace pour les visuels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Poser vos visuels sur la page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Créer la navigation</a:t>
            </a:r>
          </a:p>
          <a:p>
            <a:pPr lvl="1"/>
            <a:endParaRPr lang="fr-FR" noProof="0" dirty="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05F08122-512E-C6DF-4009-87A5C947D13D}"/>
              </a:ext>
            </a:extLst>
          </p:cNvPr>
          <p:cNvSpPr/>
          <p:nvPr/>
        </p:nvSpPr>
        <p:spPr>
          <a:xfrm>
            <a:off x="228600" y="2571750"/>
            <a:ext cx="8686800" cy="1774981"/>
          </a:xfrm>
          <a:prstGeom prst="rect">
            <a:avLst/>
          </a:prstGeom>
          <a:solidFill>
            <a:srgbClr val="F5F6F4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pPr lvl="1"/>
            <a:r>
              <a:rPr lang="fr-FR" sz="1400" b="1" u="sng" dirty="0"/>
              <a:t>Pro Tip </a:t>
            </a:r>
            <a:r>
              <a:rPr lang="fr-FR" sz="1400" dirty="0"/>
              <a:t>: </a:t>
            </a:r>
          </a:p>
          <a:p>
            <a:pPr marL="742950" lvl="1" indent="-285750">
              <a:buFontTx/>
              <a:buChar char="-"/>
            </a:pPr>
            <a:r>
              <a:rPr lang="fr-FR" sz="1400" dirty="0"/>
              <a:t>Utiliser Power Point et export SVG pour les arrières plans</a:t>
            </a:r>
          </a:p>
          <a:p>
            <a:pPr marL="742950" lvl="1" indent="-285750">
              <a:buFontTx/>
              <a:buChar char="-"/>
            </a:pPr>
            <a:r>
              <a:rPr lang="fr-FR" sz="1400" dirty="0"/>
              <a:t>Un logo Cliquable </a:t>
            </a:r>
          </a:p>
          <a:p>
            <a:pPr marL="742950" lvl="1" indent="-285750">
              <a:buFontTx/>
              <a:buChar char="-"/>
            </a:pPr>
            <a:r>
              <a:rPr lang="fr-FR" sz="1400" dirty="0"/>
              <a:t>Le DAX </a:t>
            </a:r>
            <a:r>
              <a:rPr lang="fr-FR" sz="1400" dirty="0" err="1"/>
              <a:t>dynamic</a:t>
            </a:r>
            <a:r>
              <a:rPr lang="fr-FR" sz="1400" dirty="0"/>
              <a:t> pour les titres</a:t>
            </a:r>
          </a:p>
          <a:p>
            <a:pPr marL="742950" lvl="1" indent="-285750">
              <a:buFontTx/>
              <a:buChar char="-"/>
            </a:pPr>
            <a:r>
              <a:rPr lang="fr-FR" sz="1400" dirty="0"/>
              <a:t>Un thème personnalisé : </a:t>
            </a:r>
            <a:r>
              <a:rPr lang="fr-FR" sz="1400" dirty="0">
                <a:hlinkClick r:id="rId3"/>
              </a:rPr>
              <a:t>https://themes.powerbi.tips/themes/wireframes</a:t>
            </a:r>
            <a:r>
              <a:rPr lang="fr-FR" sz="1400" dirty="0"/>
              <a:t> et </a:t>
            </a:r>
            <a:r>
              <a:rPr lang="fr-FR" sz="1400" dirty="0">
                <a:hlinkClick r:id="rId4"/>
              </a:rPr>
              <a:t>https://color.adobe.com/create/color-wheel</a:t>
            </a:r>
            <a:r>
              <a:rPr lang="fr-FR" sz="1400" dirty="0"/>
              <a:t> </a:t>
            </a:r>
          </a:p>
          <a:p>
            <a:pPr marL="742950" lvl="1" indent="-285750">
              <a:buFontTx/>
              <a:buChar char="-"/>
            </a:pPr>
            <a:r>
              <a:rPr lang="fr-FR" sz="1400" dirty="0"/>
              <a:t>Des icônes personnalisées : </a:t>
            </a:r>
            <a:r>
              <a:rPr lang="fr-FR" sz="1400" dirty="0">
                <a:hlinkClick r:id="rId5"/>
              </a:rPr>
              <a:t>https://www.flaticon.com/</a:t>
            </a:r>
            <a:r>
              <a:rPr lang="fr-FR" sz="1400" dirty="0"/>
              <a:t>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E8533D2-AC91-3606-393F-52DDBEA340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3371" y="3557809"/>
            <a:ext cx="689579" cy="68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92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70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0000" b="1" noProof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MERCI !</a:t>
            </a:r>
            <a:endParaRPr lang="fr-FR" sz="10000" noProof="0" dirty="0"/>
          </a:p>
        </p:txBody>
      </p:sp>
      <p:sp>
        <p:nvSpPr>
          <p:cNvPr id="3" name="Shape 1"/>
          <p:cNvSpPr/>
          <p:nvPr/>
        </p:nvSpPr>
        <p:spPr>
          <a:xfrm>
            <a:off x="457200" y="2377440"/>
            <a:ext cx="8229600" cy="50292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4" name="Text 2"/>
          <p:cNvSpPr/>
          <p:nvPr/>
        </p:nvSpPr>
        <p:spPr>
          <a:xfrm>
            <a:off x="457200" y="2487168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2200" noProof="0" dirty="0">
                <a:solidFill>
                  <a:srgbClr val="E8B8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 questions ?</a:t>
            </a:r>
            <a:endParaRPr lang="fr-FR" sz="2200" noProof="0" dirty="0"/>
          </a:p>
        </p:txBody>
      </p:sp>
      <p:sp>
        <p:nvSpPr>
          <p:cNvPr id="6" name="Text 4"/>
          <p:cNvSpPr/>
          <p:nvPr/>
        </p:nvSpPr>
        <p:spPr>
          <a:xfrm>
            <a:off x="457200" y="349300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100" i="1" noProof="0" dirty="0">
                <a:solidFill>
                  <a:srgbClr val="7AAD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[Lien vers les ressources partagées]</a:t>
            </a:r>
            <a:endParaRPr lang="fr-FR" sz="1100" noProof="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" cy="5143500"/>
          </a:xfrm>
          <a:prstGeom prst="rect">
            <a:avLst/>
          </a:prstGeom>
          <a:solidFill>
            <a:srgbClr val="1A7070"/>
          </a:solidFill>
          <a:ln w="12700">
            <a:solidFill>
              <a:srgbClr val="1A7070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3" name="Shape 1"/>
          <p:cNvSpPr/>
          <p:nvPr/>
        </p:nvSpPr>
        <p:spPr>
          <a:xfrm>
            <a:off x="411480" y="0"/>
            <a:ext cx="54864" cy="5143500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7" name="Shape 5"/>
          <p:cNvSpPr/>
          <p:nvPr/>
        </p:nvSpPr>
        <p:spPr>
          <a:xfrm>
            <a:off x="685800" y="3063240"/>
            <a:ext cx="530352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" name="Shape 7"/>
          <p:cNvSpPr/>
          <p:nvPr/>
        </p:nvSpPr>
        <p:spPr>
          <a:xfrm>
            <a:off x="6355080" y="685800"/>
            <a:ext cx="2468880" cy="2468880"/>
          </a:xfrm>
          <a:prstGeom prst="rect">
            <a:avLst/>
          </a:prstGeom>
          <a:solidFill>
            <a:srgbClr val="F5F6F4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0" name="Shape 8"/>
          <p:cNvSpPr/>
          <p:nvPr/>
        </p:nvSpPr>
        <p:spPr>
          <a:xfrm>
            <a:off x="6464808" y="795528"/>
            <a:ext cx="475488" cy="475488"/>
          </a:xfrm>
          <a:prstGeom prst="rect">
            <a:avLst/>
          </a:prstGeom>
          <a:solidFill>
            <a:srgbClr val="0F4F4F"/>
          </a:solidFill>
          <a:ln w="12700">
            <a:solidFill>
              <a:srgbClr val="0F4F4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1" name="Shape 9"/>
          <p:cNvSpPr/>
          <p:nvPr/>
        </p:nvSpPr>
        <p:spPr>
          <a:xfrm>
            <a:off x="6556248" y="886968"/>
            <a:ext cx="292608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2" name="Shape 10"/>
          <p:cNvSpPr/>
          <p:nvPr/>
        </p:nvSpPr>
        <p:spPr>
          <a:xfrm>
            <a:off x="8476488" y="795528"/>
            <a:ext cx="475488" cy="475488"/>
          </a:xfrm>
          <a:prstGeom prst="rect">
            <a:avLst/>
          </a:prstGeom>
          <a:solidFill>
            <a:srgbClr val="0F4F4F"/>
          </a:solidFill>
          <a:ln w="12700">
            <a:solidFill>
              <a:srgbClr val="0F4F4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" name="Shape 11"/>
          <p:cNvSpPr/>
          <p:nvPr/>
        </p:nvSpPr>
        <p:spPr>
          <a:xfrm>
            <a:off x="8567928" y="886968"/>
            <a:ext cx="292608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4" name="Shape 12"/>
          <p:cNvSpPr/>
          <p:nvPr/>
        </p:nvSpPr>
        <p:spPr>
          <a:xfrm>
            <a:off x="6464808" y="2999232"/>
            <a:ext cx="475488" cy="475488"/>
          </a:xfrm>
          <a:prstGeom prst="rect">
            <a:avLst/>
          </a:prstGeom>
          <a:solidFill>
            <a:srgbClr val="0F4F4F"/>
          </a:solidFill>
          <a:ln w="12700">
            <a:solidFill>
              <a:srgbClr val="0F4F4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5" name="Shape 13"/>
          <p:cNvSpPr/>
          <p:nvPr/>
        </p:nvSpPr>
        <p:spPr>
          <a:xfrm>
            <a:off x="6556248" y="3090672"/>
            <a:ext cx="292608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6" name="Text 14"/>
          <p:cNvSpPr/>
          <p:nvPr/>
        </p:nvSpPr>
        <p:spPr>
          <a:xfrm>
            <a:off x="6355080" y="146304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200" b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CODE</a:t>
            </a:r>
            <a:endParaRPr lang="fr-FR" sz="1200" noProof="0" dirty="0"/>
          </a:p>
          <a:p>
            <a:pPr marL="0" indent="0" algn="ctr">
              <a:buNone/>
            </a:pPr>
            <a:r>
              <a:rPr lang="fr-FR" sz="1200" b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</a:t>
            </a:r>
            <a:endParaRPr lang="fr-FR" sz="1200" noProof="0" dirty="0"/>
          </a:p>
        </p:txBody>
      </p:sp>
      <p:sp>
        <p:nvSpPr>
          <p:cNvPr id="17" name="Text 15"/>
          <p:cNvSpPr/>
          <p:nvPr/>
        </p:nvSpPr>
        <p:spPr>
          <a:xfrm>
            <a:off x="6126480" y="32461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900" i="1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[lien ou QR vers le formulaire d'évaluation]</a:t>
            </a:r>
            <a:endParaRPr lang="fr-FR" sz="900" noProof="0" dirty="0"/>
          </a:p>
        </p:txBody>
      </p:sp>
      <p:sp>
        <p:nvSpPr>
          <p:cNvPr id="18" name="Shape 16"/>
          <p:cNvSpPr/>
          <p:nvPr/>
        </p:nvSpPr>
        <p:spPr>
          <a:xfrm>
            <a:off x="0" y="4471416"/>
            <a:ext cx="9144000" cy="36576"/>
          </a:xfrm>
          <a:prstGeom prst="rect">
            <a:avLst/>
          </a:prstGeom>
          <a:solidFill>
            <a:srgbClr val="E8B83A"/>
          </a:solidFill>
          <a:ln w="12700">
            <a:solidFill>
              <a:srgbClr val="E8B83A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9" name="Shape 17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0" name="Text 18"/>
          <p:cNvSpPr/>
          <p:nvPr/>
        </p:nvSpPr>
        <p:spPr>
          <a:xfrm>
            <a:off x="228600" y="4507992"/>
            <a:ext cx="6583680" cy="635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800" noProof="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</a:t>
            </a:r>
            <a:r>
              <a:rPr lang="fr-FR" sz="800" noProof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&amp; Power BI Days 2026  •  Paris, 4 &amp; 5 juin</a:t>
            </a:r>
            <a:endParaRPr lang="fr-FR" sz="800" noProof="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168" y="4510014"/>
            <a:ext cx="1539241" cy="6190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f7d863-b671-491f-b9c7-e4a13cc4596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0176D62C57C449BF01F9D1CE6C707A" ma:contentTypeVersion="9" ma:contentTypeDescription="Crée un document." ma:contentTypeScope="" ma:versionID="0443d12eb356bbdf4e7f62f466363bc8">
  <xsd:schema xmlns:xsd="http://www.w3.org/2001/XMLSchema" xmlns:xs="http://www.w3.org/2001/XMLSchema" xmlns:p="http://schemas.microsoft.com/office/2006/metadata/properties" xmlns:ns2="48f7d863-b671-491f-b9c7-e4a13cc45969" targetNamespace="http://schemas.microsoft.com/office/2006/metadata/properties" ma:root="true" ma:fieldsID="86122ba3c8223b6b4115dd8e7b95730c" ns2:_="">
    <xsd:import namespace="48f7d863-b671-491f-b9c7-e4a13cc459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f7d863-b671-491f-b9c7-e4a13cc459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5176b0c-f095-42c4-91f9-30553bb2f9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A3C854-BAED-4B08-9EBF-1BECC847B695}">
  <ds:schemaRefs>
    <ds:schemaRef ds:uri="2e0339fe-f7e8-437f-8656-07af89e7c56a"/>
    <ds:schemaRef ds:uri="f350fabe-d75e-4de4-816e-1c3d35fc2e1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48f7d863-b671-491f-b9c7-e4a13cc45969"/>
  </ds:schemaRefs>
</ds:datastoreItem>
</file>

<file path=customXml/itemProps2.xml><?xml version="1.0" encoding="utf-8"?>
<ds:datastoreItem xmlns:ds="http://schemas.openxmlformats.org/officeDocument/2006/customXml" ds:itemID="{A5A59717-F4B6-4D94-9DFF-2E2C75759A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7A1100-8EEC-4A9E-B996-E636C55177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f7d863-b671-491f-b9c7-e4a13cc459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1021</Words>
  <Application>Microsoft Office PowerPoint</Application>
  <PresentationFormat>Affichage à l'écran (16:9)</PresentationFormat>
  <Paragraphs>195</Paragraphs>
  <Slides>20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Arial</vt:lpstr>
      <vt:lpstr>Avenir Next LT Pro</vt:lpstr>
      <vt:lpstr>Calibri</vt:lpstr>
      <vt:lpstr>Trebuchet MS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Fabric &amp; Power BI Days 2026 – Template</dc:title>
  <dc:subject>PptxGenJS Presentation</dc:subject>
  <dc:creator>PptxGenJS</dc:creator>
  <cp:lastModifiedBy>Matthieu RANCINAN</cp:lastModifiedBy>
  <cp:revision>22</cp:revision>
  <dcterms:created xsi:type="dcterms:W3CDTF">2026-04-16T07:31:12Z</dcterms:created>
  <dcterms:modified xsi:type="dcterms:W3CDTF">2026-05-06T11:33:16Z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0x010100BA0176D62C57C449BF01F9D1CE6C707A</vt:lpwstr>
  </property>
  <property fmtid="{D5CDD505-2E9C-101B-9397-08002B2CF9AE}" pid="3" name="MediaServiceImageTags">
    <vt:lpwstr/>
  </property>
</Properties>
</file>